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9C357E99-BDEA-491E-BAEB-F367E3D87A57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제품 소개" id="{D7973C95-A0BC-4750-B221-A1495E84DCD8}">
          <p14:sldIdLst>
            <p14:sldId id="264"/>
            <p14:sldId id="265"/>
          </p14:sldIdLst>
        </p14:section>
        <p14:section name="전수 조사" id="{5562D693-BBDD-4EB4-BDC6-B5FBE214B428}">
          <p14:sldIdLst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승희" initials="lsh" lastIdx="2" clrIdx="0">
    <p:extLst>
      <p:ext uri="{19B8F6BF-5375-455C-9EA6-DF929625EA0E}">
        <p15:presenceInfo xmlns:p15="http://schemas.microsoft.com/office/powerpoint/2012/main" userId="이승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13T01:36:07.648" idx="1">
    <p:pos x="4130" y="2216"/>
    <p:text>타깃분석차트</p:text>
    <p:extLst>
      <p:ext uri="{C676402C-5697-4E1C-873F-D02D1690AC5C}">
        <p15:threadingInfo xmlns:p15="http://schemas.microsoft.com/office/powerpoint/2012/main" timeZoneBias="-540"/>
      </p:ext>
    </p:extLst>
  </p:cm>
  <p:cm authorId="1" dt="2016-03-13T01:36:56.434" idx="2">
    <p:pos x="1571" y="762"/>
    <p:text>폭 넓은 연령대 필요(20~40대)</p:text>
    <p:extLst mod="1">
      <p:ext uri="{C676402C-5697-4E1C-873F-D02D1690AC5C}">
        <p15:threadingInfo xmlns:p15="http://schemas.microsoft.com/office/powerpoint/2012/main" timeZoneBias="-540"/>
      </p:ext>
    </p:extLst>
  </p:cm>
</p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5BB32-013B-4020-8105-0901D18A8EDF}" type="doc">
      <dgm:prSet loTypeId="urn:microsoft.com/office/officeart/2008/layout/HexagonCluster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46CE4FBA-92A1-4BE6-A3E9-0F8307E43EA7}">
      <dgm:prSet/>
      <dgm:spPr/>
      <dgm:t>
        <a:bodyPr/>
        <a:lstStyle/>
        <a:p>
          <a:pPr latinLnBrk="1"/>
          <a:r>
            <a:rPr lang="ko-KR"/>
            <a:t>고객과 서비스 제공자 모두의 이득</a:t>
          </a:r>
        </a:p>
      </dgm:t>
    </dgm:pt>
    <dgm:pt modelId="{EA18CB3A-6DB9-4244-BDD9-FBB8659539CE}" type="parTrans" cxnId="{CB803BD3-B829-452B-9110-C761265AC2E1}">
      <dgm:prSet/>
      <dgm:spPr/>
      <dgm:t>
        <a:bodyPr/>
        <a:lstStyle/>
        <a:p>
          <a:pPr latinLnBrk="1"/>
          <a:endParaRPr lang="ko-KR" altLang="en-US"/>
        </a:p>
      </dgm:t>
    </dgm:pt>
    <dgm:pt modelId="{CB664F70-29DE-4C40-B0A1-4D57FD568E70}" type="sibTrans" cxnId="{CB803BD3-B829-452B-9110-C761265AC2E1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DDA3A8D5-DB9B-4614-9705-FAC9C32CE1E0}">
      <dgm:prSet/>
      <dgm:spPr/>
      <dgm:t>
        <a:bodyPr/>
        <a:lstStyle/>
        <a:p>
          <a:pPr latinLnBrk="1"/>
          <a:r>
            <a:rPr lang="ko-KR"/>
            <a:t>서로의 조정 과정이 필요</a:t>
          </a:r>
        </a:p>
      </dgm:t>
    </dgm:pt>
    <dgm:pt modelId="{29B6FA57-7302-4C75-B367-858827084A2B}" type="parTrans" cxnId="{847ADDAD-4771-4245-B10A-4DFD9A906382}">
      <dgm:prSet/>
      <dgm:spPr/>
      <dgm:t>
        <a:bodyPr/>
        <a:lstStyle/>
        <a:p>
          <a:pPr latinLnBrk="1"/>
          <a:endParaRPr lang="ko-KR" altLang="en-US"/>
        </a:p>
      </dgm:t>
    </dgm:pt>
    <dgm:pt modelId="{2F8B0F14-7168-4843-8B00-6C740D84E99F}" type="sibTrans" cxnId="{847ADDAD-4771-4245-B10A-4DFD9A906382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36E886E2-1DA6-4238-B4DC-4B52097BFC14}">
      <dgm:prSet/>
      <dgm:spPr/>
      <dgm:t>
        <a:bodyPr/>
        <a:lstStyle/>
        <a:p>
          <a:pPr latinLnBrk="1"/>
          <a:r>
            <a:rPr lang="ko-KR" dirty="0"/>
            <a:t>계획된 </a:t>
          </a:r>
          <a:r>
            <a:rPr lang="ko-KR" altLang="en-US" dirty="0"/>
            <a:t>판매</a:t>
          </a:r>
          <a:r>
            <a:rPr lang="ko-KR" dirty="0"/>
            <a:t> 스킬 요구됨</a:t>
          </a:r>
        </a:p>
      </dgm:t>
    </dgm:pt>
    <dgm:pt modelId="{455163B3-ACE0-4BB6-8A2A-B4F84F0B050B}" type="parTrans" cxnId="{845212B7-9440-4A7A-AE54-10260FB415B4}">
      <dgm:prSet/>
      <dgm:spPr/>
      <dgm:t>
        <a:bodyPr/>
        <a:lstStyle/>
        <a:p>
          <a:pPr latinLnBrk="1"/>
          <a:endParaRPr lang="ko-KR" altLang="en-US"/>
        </a:p>
      </dgm:t>
    </dgm:pt>
    <dgm:pt modelId="{CC262156-7487-4D3C-8F5B-A9E290A91B7A}" type="sibTrans" cxnId="{845212B7-9440-4A7A-AE54-10260FB415B4}">
      <dgm:prSet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B42DE170-2249-4DCE-96E2-B31C9AEEEBC9}" type="pres">
      <dgm:prSet presAssocID="{6BF5BB32-013B-4020-8105-0901D18A8EDF}" presName="Name0" presStyleCnt="0">
        <dgm:presLayoutVars>
          <dgm:chMax val="21"/>
          <dgm:chPref val="21"/>
        </dgm:presLayoutVars>
      </dgm:prSet>
      <dgm:spPr/>
    </dgm:pt>
    <dgm:pt modelId="{9F42232B-95F1-4FD4-8AD0-BBCBD793313C}" type="pres">
      <dgm:prSet presAssocID="{46CE4FBA-92A1-4BE6-A3E9-0F8307E43EA7}" presName="text1" presStyleCnt="0"/>
      <dgm:spPr/>
    </dgm:pt>
    <dgm:pt modelId="{109158FA-C4A0-44E1-84DD-C07A47566C97}" type="pres">
      <dgm:prSet presAssocID="{46CE4FBA-92A1-4BE6-A3E9-0F8307E43EA7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B2F0A74-A27C-4B63-A73C-E18489FF7F1C}" type="pres">
      <dgm:prSet presAssocID="{46CE4FBA-92A1-4BE6-A3E9-0F8307E43EA7}" presName="textaccent1" presStyleCnt="0"/>
      <dgm:spPr/>
    </dgm:pt>
    <dgm:pt modelId="{3BA854B0-4027-48DF-AACF-B4C5A842C8F0}" type="pres">
      <dgm:prSet presAssocID="{46CE4FBA-92A1-4BE6-A3E9-0F8307E43EA7}" presName="accentRepeatNode" presStyleLbl="solidAlignAcc1" presStyleIdx="0" presStyleCnt="6"/>
      <dgm:spPr/>
    </dgm:pt>
    <dgm:pt modelId="{44E28A4B-2918-4ED7-8865-A20556A1CDA5}" type="pres">
      <dgm:prSet presAssocID="{CB664F70-29DE-4C40-B0A1-4D57FD568E70}" presName="image1" presStyleCnt="0"/>
      <dgm:spPr/>
    </dgm:pt>
    <dgm:pt modelId="{1F9C5555-F6A7-4655-8026-A5C2D47DB08D}" type="pres">
      <dgm:prSet presAssocID="{CB664F70-29DE-4C40-B0A1-4D57FD568E70}" presName="imageRepeatNode" presStyleLbl="alignAcc1" presStyleIdx="0" presStyleCnt="3"/>
      <dgm:spPr/>
    </dgm:pt>
    <dgm:pt modelId="{A5E4FF25-815D-4DF2-85F3-7566BB564BB8}" type="pres">
      <dgm:prSet presAssocID="{CB664F70-29DE-4C40-B0A1-4D57FD568E70}" presName="imageaccent1" presStyleCnt="0"/>
      <dgm:spPr/>
    </dgm:pt>
    <dgm:pt modelId="{96D10EC1-A326-4298-8923-D28EC7BEAC0F}" type="pres">
      <dgm:prSet presAssocID="{CB664F70-29DE-4C40-B0A1-4D57FD568E70}" presName="accentRepeatNode" presStyleLbl="solidAlignAcc1" presStyleIdx="1" presStyleCnt="6"/>
      <dgm:spPr/>
    </dgm:pt>
    <dgm:pt modelId="{37B1FA14-E531-421D-A8B3-3C96100C0797}" type="pres">
      <dgm:prSet presAssocID="{DDA3A8D5-DB9B-4614-9705-FAC9C32CE1E0}" presName="text2" presStyleCnt="0"/>
      <dgm:spPr/>
    </dgm:pt>
    <dgm:pt modelId="{007C9151-6B19-4946-B7D3-4C801B37706E}" type="pres">
      <dgm:prSet presAssocID="{DDA3A8D5-DB9B-4614-9705-FAC9C32CE1E0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C626EC6-3889-4F48-BA04-12303565CF06}" type="pres">
      <dgm:prSet presAssocID="{DDA3A8D5-DB9B-4614-9705-FAC9C32CE1E0}" presName="textaccent2" presStyleCnt="0"/>
      <dgm:spPr/>
    </dgm:pt>
    <dgm:pt modelId="{7B0983BC-DF6B-4F12-A3E2-8D43B6DF80D2}" type="pres">
      <dgm:prSet presAssocID="{DDA3A8D5-DB9B-4614-9705-FAC9C32CE1E0}" presName="accentRepeatNode" presStyleLbl="solidAlignAcc1" presStyleIdx="2" presStyleCnt="6"/>
      <dgm:spPr/>
    </dgm:pt>
    <dgm:pt modelId="{712F23D6-DD44-473A-9F37-F20AEAC6F54B}" type="pres">
      <dgm:prSet presAssocID="{2F8B0F14-7168-4843-8B00-6C740D84E99F}" presName="image2" presStyleCnt="0"/>
      <dgm:spPr/>
    </dgm:pt>
    <dgm:pt modelId="{F39A9B77-0C2B-4881-BDC5-1441713E7BA3}" type="pres">
      <dgm:prSet presAssocID="{2F8B0F14-7168-4843-8B00-6C740D84E99F}" presName="imageRepeatNode" presStyleLbl="alignAcc1" presStyleIdx="1" presStyleCnt="3"/>
      <dgm:spPr/>
    </dgm:pt>
    <dgm:pt modelId="{32AAEEA2-6981-4588-9F9D-9CD39013233C}" type="pres">
      <dgm:prSet presAssocID="{2F8B0F14-7168-4843-8B00-6C740D84E99F}" presName="imageaccent2" presStyleCnt="0"/>
      <dgm:spPr/>
    </dgm:pt>
    <dgm:pt modelId="{D0AFC836-8454-45D8-9678-3E1F91C79126}" type="pres">
      <dgm:prSet presAssocID="{2F8B0F14-7168-4843-8B00-6C740D84E99F}" presName="accentRepeatNode" presStyleLbl="solidAlignAcc1" presStyleIdx="3" presStyleCnt="6"/>
      <dgm:spPr/>
    </dgm:pt>
    <dgm:pt modelId="{3260B75D-D51B-4354-AB64-5D7FDA7E6F10}" type="pres">
      <dgm:prSet presAssocID="{36E886E2-1DA6-4238-B4DC-4B52097BFC14}" presName="text3" presStyleCnt="0"/>
      <dgm:spPr/>
    </dgm:pt>
    <dgm:pt modelId="{2DEE87B9-4D20-4564-81CC-930D821634B4}" type="pres">
      <dgm:prSet presAssocID="{36E886E2-1DA6-4238-B4DC-4B52097BFC14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5891BD2-A9B0-42FF-85F8-50895E057B5A}" type="pres">
      <dgm:prSet presAssocID="{36E886E2-1DA6-4238-B4DC-4B52097BFC14}" presName="textaccent3" presStyleCnt="0"/>
      <dgm:spPr/>
    </dgm:pt>
    <dgm:pt modelId="{E4E39180-6DBC-404C-A261-9D508D78858E}" type="pres">
      <dgm:prSet presAssocID="{36E886E2-1DA6-4238-B4DC-4B52097BFC14}" presName="accentRepeatNode" presStyleLbl="solidAlignAcc1" presStyleIdx="4" presStyleCnt="6"/>
      <dgm:spPr/>
    </dgm:pt>
    <dgm:pt modelId="{297BC0E1-CC12-491B-AC98-5D3AFCE61C28}" type="pres">
      <dgm:prSet presAssocID="{CC262156-7487-4D3C-8F5B-A9E290A91B7A}" presName="image3" presStyleCnt="0"/>
      <dgm:spPr/>
    </dgm:pt>
    <dgm:pt modelId="{500D9A02-8115-4A0C-9EAD-0AD0597088D0}" type="pres">
      <dgm:prSet presAssocID="{CC262156-7487-4D3C-8F5B-A9E290A91B7A}" presName="imageRepeatNode" presStyleLbl="alignAcc1" presStyleIdx="2" presStyleCnt="3"/>
      <dgm:spPr/>
    </dgm:pt>
    <dgm:pt modelId="{ED7FF492-689E-427C-8F50-9549C3C0F649}" type="pres">
      <dgm:prSet presAssocID="{CC262156-7487-4D3C-8F5B-A9E290A91B7A}" presName="imageaccent3" presStyleCnt="0"/>
      <dgm:spPr/>
    </dgm:pt>
    <dgm:pt modelId="{9BF8F8C9-7544-4DF3-B409-FB21C4A3D667}" type="pres">
      <dgm:prSet presAssocID="{CC262156-7487-4D3C-8F5B-A9E290A91B7A}" presName="accentRepeatNode" presStyleLbl="solidAlignAcc1" presStyleIdx="5" presStyleCnt="6"/>
      <dgm:spPr/>
    </dgm:pt>
  </dgm:ptLst>
  <dgm:cxnLst>
    <dgm:cxn modelId="{2D376712-712B-4C40-8575-99524BA8DB9D}" type="presOf" srcId="{CB664F70-29DE-4C40-B0A1-4D57FD568E70}" destId="{1F9C5555-F6A7-4655-8026-A5C2D47DB08D}" srcOrd="0" destOrd="0" presId="urn:microsoft.com/office/officeart/2008/layout/HexagonCluster"/>
    <dgm:cxn modelId="{DC89AD47-80CC-4AF5-80BF-870F449FA780}" type="presOf" srcId="{DDA3A8D5-DB9B-4614-9705-FAC9C32CE1E0}" destId="{007C9151-6B19-4946-B7D3-4C801B37706E}" srcOrd="0" destOrd="0" presId="urn:microsoft.com/office/officeart/2008/layout/HexagonCluster"/>
    <dgm:cxn modelId="{63C37758-AA6C-41DB-B346-A87AB784653B}" type="presOf" srcId="{46CE4FBA-92A1-4BE6-A3E9-0F8307E43EA7}" destId="{109158FA-C4A0-44E1-84DD-C07A47566C97}" srcOrd="0" destOrd="0" presId="urn:microsoft.com/office/officeart/2008/layout/HexagonCluster"/>
    <dgm:cxn modelId="{F2051A7E-4970-441C-8D1E-7209C9817D10}" type="presOf" srcId="{CC262156-7487-4D3C-8F5B-A9E290A91B7A}" destId="{500D9A02-8115-4A0C-9EAD-0AD0597088D0}" srcOrd="0" destOrd="0" presId="urn:microsoft.com/office/officeart/2008/layout/HexagonCluster"/>
    <dgm:cxn modelId="{39B8E17F-738B-4024-8861-57E7F9DDCF3A}" type="presOf" srcId="{36E886E2-1DA6-4238-B4DC-4B52097BFC14}" destId="{2DEE87B9-4D20-4564-81CC-930D821634B4}" srcOrd="0" destOrd="0" presId="urn:microsoft.com/office/officeart/2008/layout/HexagonCluster"/>
    <dgm:cxn modelId="{D792D7AD-9723-4652-A642-A9DDD40D5E0A}" type="presOf" srcId="{6BF5BB32-013B-4020-8105-0901D18A8EDF}" destId="{B42DE170-2249-4DCE-96E2-B31C9AEEEBC9}" srcOrd="0" destOrd="0" presId="urn:microsoft.com/office/officeart/2008/layout/HexagonCluster"/>
    <dgm:cxn modelId="{847ADDAD-4771-4245-B10A-4DFD9A906382}" srcId="{6BF5BB32-013B-4020-8105-0901D18A8EDF}" destId="{DDA3A8D5-DB9B-4614-9705-FAC9C32CE1E0}" srcOrd="1" destOrd="0" parTransId="{29B6FA57-7302-4C75-B367-858827084A2B}" sibTransId="{2F8B0F14-7168-4843-8B00-6C740D84E99F}"/>
    <dgm:cxn modelId="{845212B7-9440-4A7A-AE54-10260FB415B4}" srcId="{6BF5BB32-013B-4020-8105-0901D18A8EDF}" destId="{36E886E2-1DA6-4238-B4DC-4B52097BFC14}" srcOrd="2" destOrd="0" parTransId="{455163B3-ACE0-4BB6-8A2A-B4F84F0B050B}" sibTransId="{CC262156-7487-4D3C-8F5B-A9E290A91B7A}"/>
    <dgm:cxn modelId="{CB803BD3-B829-452B-9110-C761265AC2E1}" srcId="{6BF5BB32-013B-4020-8105-0901D18A8EDF}" destId="{46CE4FBA-92A1-4BE6-A3E9-0F8307E43EA7}" srcOrd="0" destOrd="0" parTransId="{EA18CB3A-6DB9-4244-BDD9-FBB8659539CE}" sibTransId="{CB664F70-29DE-4C40-B0A1-4D57FD568E70}"/>
    <dgm:cxn modelId="{01B9B7DC-5BA6-4935-9016-478C5B93F3C7}" type="presOf" srcId="{2F8B0F14-7168-4843-8B00-6C740D84E99F}" destId="{F39A9B77-0C2B-4881-BDC5-1441713E7BA3}" srcOrd="0" destOrd="0" presId="urn:microsoft.com/office/officeart/2008/layout/HexagonCluster"/>
    <dgm:cxn modelId="{ABE286E4-2338-4FC3-9A4B-10A803C1A36A}" type="presParOf" srcId="{B42DE170-2249-4DCE-96E2-B31C9AEEEBC9}" destId="{9F42232B-95F1-4FD4-8AD0-BBCBD793313C}" srcOrd="0" destOrd="0" presId="urn:microsoft.com/office/officeart/2008/layout/HexagonCluster"/>
    <dgm:cxn modelId="{4337C898-18E3-43D8-891E-45921F63502D}" type="presParOf" srcId="{9F42232B-95F1-4FD4-8AD0-BBCBD793313C}" destId="{109158FA-C4A0-44E1-84DD-C07A47566C97}" srcOrd="0" destOrd="0" presId="urn:microsoft.com/office/officeart/2008/layout/HexagonCluster"/>
    <dgm:cxn modelId="{6497A5DB-89B8-4071-9756-7F0E686C9482}" type="presParOf" srcId="{B42DE170-2249-4DCE-96E2-B31C9AEEEBC9}" destId="{4B2F0A74-A27C-4B63-A73C-E18489FF7F1C}" srcOrd="1" destOrd="0" presId="urn:microsoft.com/office/officeart/2008/layout/HexagonCluster"/>
    <dgm:cxn modelId="{7F50A3E6-DC62-4981-ABC7-004E668D147D}" type="presParOf" srcId="{4B2F0A74-A27C-4B63-A73C-E18489FF7F1C}" destId="{3BA854B0-4027-48DF-AACF-B4C5A842C8F0}" srcOrd="0" destOrd="0" presId="urn:microsoft.com/office/officeart/2008/layout/HexagonCluster"/>
    <dgm:cxn modelId="{6249AD37-BB5E-49D4-BB5B-26B974EA933E}" type="presParOf" srcId="{B42DE170-2249-4DCE-96E2-B31C9AEEEBC9}" destId="{44E28A4B-2918-4ED7-8865-A20556A1CDA5}" srcOrd="2" destOrd="0" presId="urn:microsoft.com/office/officeart/2008/layout/HexagonCluster"/>
    <dgm:cxn modelId="{09CE2E98-5ED7-4812-AFC9-8849F632FB76}" type="presParOf" srcId="{44E28A4B-2918-4ED7-8865-A20556A1CDA5}" destId="{1F9C5555-F6A7-4655-8026-A5C2D47DB08D}" srcOrd="0" destOrd="0" presId="urn:microsoft.com/office/officeart/2008/layout/HexagonCluster"/>
    <dgm:cxn modelId="{238112F6-1C0C-488C-B25B-D5FA32073E8E}" type="presParOf" srcId="{B42DE170-2249-4DCE-96E2-B31C9AEEEBC9}" destId="{A5E4FF25-815D-4DF2-85F3-7566BB564BB8}" srcOrd="3" destOrd="0" presId="urn:microsoft.com/office/officeart/2008/layout/HexagonCluster"/>
    <dgm:cxn modelId="{EB1D88E5-EC03-48E3-A6FC-ED7FC89F2725}" type="presParOf" srcId="{A5E4FF25-815D-4DF2-85F3-7566BB564BB8}" destId="{96D10EC1-A326-4298-8923-D28EC7BEAC0F}" srcOrd="0" destOrd="0" presId="urn:microsoft.com/office/officeart/2008/layout/HexagonCluster"/>
    <dgm:cxn modelId="{4CB64490-AAE0-46D2-9AAC-27B7F62B00C0}" type="presParOf" srcId="{B42DE170-2249-4DCE-96E2-B31C9AEEEBC9}" destId="{37B1FA14-E531-421D-A8B3-3C96100C0797}" srcOrd="4" destOrd="0" presId="urn:microsoft.com/office/officeart/2008/layout/HexagonCluster"/>
    <dgm:cxn modelId="{3B027D8E-3226-4609-ABB4-65AC95EEB184}" type="presParOf" srcId="{37B1FA14-E531-421D-A8B3-3C96100C0797}" destId="{007C9151-6B19-4946-B7D3-4C801B37706E}" srcOrd="0" destOrd="0" presId="urn:microsoft.com/office/officeart/2008/layout/HexagonCluster"/>
    <dgm:cxn modelId="{B9D39DBE-55C4-4522-9910-01CA62ACE48B}" type="presParOf" srcId="{B42DE170-2249-4DCE-96E2-B31C9AEEEBC9}" destId="{5C626EC6-3889-4F48-BA04-12303565CF06}" srcOrd="5" destOrd="0" presId="urn:microsoft.com/office/officeart/2008/layout/HexagonCluster"/>
    <dgm:cxn modelId="{65FD2307-7994-4AE0-A7F8-9B86EE71952D}" type="presParOf" srcId="{5C626EC6-3889-4F48-BA04-12303565CF06}" destId="{7B0983BC-DF6B-4F12-A3E2-8D43B6DF80D2}" srcOrd="0" destOrd="0" presId="urn:microsoft.com/office/officeart/2008/layout/HexagonCluster"/>
    <dgm:cxn modelId="{B2CC34BA-308A-4BDC-9E4B-0B6752E7697B}" type="presParOf" srcId="{B42DE170-2249-4DCE-96E2-B31C9AEEEBC9}" destId="{712F23D6-DD44-473A-9F37-F20AEAC6F54B}" srcOrd="6" destOrd="0" presId="urn:microsoft.com/office/officeart/2008/layout/HexagonCluster"/>
    <dgm:cxn modelId="{07E232D7-86DF-432A-BF31-5781565824E9}" type="presParOf" srcId="{712F23D6-DD44-473A-9F37-F20AEAC6F54B}" destId="{F39A9B77-0C2B-4881-BDC5-1441713E7BA3}" srcOrd="0" destOrd="0" presId="urn:microsoft.com/office/officeart/2008/layout/HexagonCluster"/>
    <dgm:cxn modelId="{2E3C80D6-6A45-46EB-B941-6218EEA24D7A}" type="presParOf" srcId="{B42DE170-2249-4DCE-96E2-B31C9AEEEBC9}" destId="{32AAEEA2-6981-4588-9F9D-9CD39013233C}" srcOrd="7" destOrd="0" presId="urn:microsoft.com/office/officeart/2008/layout/HexagonCluster"/>
    <dgm:cxn modelId="{55F2CA7C-EF86-4AE1-B932-3BE49CE9ED14}" type="presParOf" srcId="{32AAEEA2-6981-4588-9F9D-9CD39013233C}" destId="{D0AFC836-8454-45D8-9678-3E1F91C79126}" srcOrd="0" destOrd="0" presId="urn:microsoft.com/office/officeart/2008/layout/HexagonCluster"/>
    <dgm:cxn modelId="{E8CE650C-1CB6-4413-8F7A-1B3238F6CF57}" type="presParOf" srcId="{B42DE170-2249-4DCE-96E2-B31C9AEEEBC9}" destId="{3260B75D-D51B-4354-AB64-5D7FDA7E6F10}" srcOrd="8" destOrd="0" presId="urn:microsoft.com/office/officeart/2008/layout/HexagonCluster"/>
    <dgm:cxn modelId="{936D77FF-D853-497B-9C7F-0882FDADA8FA}" type="presParOf" srcId="{3260B75D-D51B-4354-AB64-5D7FDA7E6F10}" destId="{2DEE87B9-4D20-4564-81CC-930D821634B4}" srcOrd="0" destOrd="0" presId="urn:microsoft.com/office/officeart/2008/layout/HexagonCluster"/>
    <dgm:cxn modelId="{BF7F3FA9-BF9F-4BB3-960C-83EE472D96F8}" type="presParOf" srcId="{B42DE170-2249-4DCE-96E2-B31C9AEEEBC9}" destId="{95891BD2-A9B0-42FF-85F8-50895E057B5A}" srcOrd="9" destOrd="0" presId="urn:microsoft.com/office/officeart/2008/layout/HexagonCluster"/>
    <dgm:cxn modelId="{061AE8CF-4455-45DF-B77D-535ECCEFE635}" type="presParOf" srcId="{95891BD2-A9B0-42FF-85F8-50895E057B5A}" destId="{E4E39180-6DBC-404C-A261-9D508D78858E}" srcOrd="0" destOrd="0" presId="urn:microsoft.com/office/officeart/2008/layout/HexagonCluster"/>
    <dgm:cxn modelId="{84080755-19D3-4EE1-B3F2-70319C7E42D2}" type="presParOf" srcId="{B42DE170-2249-4DCE-96E2-B31C9AEEEBC9}" destId="{297BC0E1-CC12-491B-AC98-5D3AFCE61C28}" srcOrd="10" destOrd="0" presId="urn:microsoft.com/office/officeart/2008/layout/HexagonCluster"/>
    <dgm:cxn modelId="{E734A4C0-A746-4EC9-8464-0FB0C8F4A627}" type="presParOf" srcId="{297BC0E1-CC12-491B-AC98-5D3AFCE61C28}" destId="{500D9A02-8115-4A0C-9EAD-0AD0597088D0}" srcOrd="0" destOrd="0" presId="urn:microsoft.com/office/officeart/2008/layout/HexagonCluster"/>
    <dgm:cxn modelId="{64903FD3-E622-4B1F-928A-3D58AC41AAB6}" type="presParOf" srcId="{B42DE170-2249-4DCE-96E2-B31C9AEEEBC9}" destId="{ED7FF492-689E-427C-8F50-9549C3C0F649}" srcOrd="11" destOrd="0" presId="urn:microsoft.com/office/officeart/2008/layout/HexagonCluster"/>
    <dgm:cxn modelId="{8F761B6A-0DC8-4AAD-8519-5C38BFB1FB09}" type="presParOf" srcId="{ED7FF492-689E-427C-8F50-9549C3C0F649}" destId="{9BF8F8C9-7544-4DF3-B409-FB21C4A3D66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87DFA8-1BBA-4838-83F7-32F4AD08FA4A}" type="doc">
      <dgm:prSet loTypeId="urn:microsoft.com/office/officeart/2005/8/layout/cycle5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1F4C299B-7DFE-4551-932E-7B89118DE657}">
      <dgm:prSet phldrT="[텍스트]" custT="1"/>
      <dgm:spPr/>
      <dgm:t>
        <a:bodyPr/>
        <a:lstStyle/>
        <a:p>
          <a:pPr latinLnBrk="1"/>
          <a:r>
            <a:rPr lang="en-US" altLang="ko-KR" sz="2800" b="1" dirty="0"/>
            <a:t>R</a:t>
          </a:r>
          <a:endParaRPr lang="ko-KR" altLang="en-US" sz="2800" b="1" dirty="0"/>
        </a:p>
      </dgm:t>
    </dgm:pt>
    <dgm:pt modelId="{B3C28B83-14D7-452E-B0DD-37FB676A4128}" type="parTrans" cxnId="{415DD8AF-F9FC-43E3-AFC8-CB58F126F923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F4A0C6A9-ED2D-4A07-BE95-A987E6ED116A}" type="sibTrans" cxnId="{415DD8AF-F9FC-43E3-AFC8-CB58F126F923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C4353D5D-55B1-4F24-9DF6-EADCC5D52C94}">
      <dgm:prSet phldrT="[텍스트]" custT="1"/>
      <dgm:spPr/>
      <dgm:t>
        <a:bodyPr/>
        <a:lstStyle/>
        <a:p>
          <a:pPr latinLnBrk="1"/>
          <a:r>
            <a:rPr lang="en-US" altLang="ko-KR" sz="2800" b="1" dirty="0"/>
            <a:t>P</a:t>
          </a:r>
          <a:endParaRPr lang="ko-KR" altLang="en-US" sz="2800" b="1" dirty="0"/>
        </a:p>
      </dgm:t>
    </dgm:pt>
    <dgm:pt modelId="{F23295F4-395D-4D6A-87E4-D3096C30C5A0}" type="parTrans" cxnId="{9D91F396-3684-4B99-966C-C80F9FB94DD0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60F1A2A6-60F5-469C-820A-35DEA4DABF5C}" type="sibTrans" cxnId="{9D91F396-3684-4B99-966C-C80F9FB94DD0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10665026-101E-44B9-9950-B6C090BC096B}">
      <dgm:prSet phldrT="[텍스트]" custT="1"/>
      <dgm:spPr/>
      <dgm:t>
        <a:bodyPr/>
        <a:lstStyle/>
        <a:p>
          <a:pPr latinLnBrk="1"/>
          <a:r>
            <a:rPr lang="en-US" altLang="ko-KR" sz="2800" b="1" dirty="0"/>
            <a:t>E</a:t>
          </a:r>
          <a:endParaRPr lang="ko-KR" altLang="en-US" sz="2800" b="1" dirty="0"/>
        </a:p>
      </dgm:t>
    </dgm:pt>
    <dgm:pt modelId="{6E44304C-6AE3-425B-B21A-D9378F10FE20}" type="parTrans" cxnId="{6C8343FB-CE58-403F-A744-1095BF62DE4F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E7AD1445-9659-4058-8150-E1AB5EC2ECD5}" type="sibTrans" cxnId="{6C8343FB-CE58-403F-A744-1095BF62DE4F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493F7718-59B8-464E-948A-74D6E101BFD0}">
      <dgm:prSet phldrT="[텍스트]" custT="1"/>
      <dgm:spPr/>
      <dgm:t>
        <a:bodyPr/>
        <a:lstStyle/>
        <a:p>
          <a:pPr latinLnBrk="1"/>
          <a:r>
            <a:rPr lang="en-US" altLang="ko-KR" sz="2800" b="1" dirty="0"/>
            <a:t>A</a:t>
          </a:r>
          <a:endParaRPr lang="ko-KR" altLang="en-US" sz="2800" b="1" dirty="0"/>
        </a:p>
      </dgm:t>
    </dgm:pt>
    <dgm:pt modelId="{D0876414-FD42-42B3-A894-72A42548729E}" type="parTrans" cxnId="{08928B7D-5EEC-4FCC-9730-79D1A5341754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79F4A729-F5A2-4AD9-9257-3194E80FFEF9}" type="sibTrans" cxnId="{08928B7D-5EEC-4FCC-9730-79D1A5341754}">
      <dgm:prSet/>
      <dgm:spPr/>
      <dgm:t>
        <a:bodyPr/>
        <a:lstStyle/>
        <a:p>
          <a:pPr latinLnBrk="1"/>
          <a:endParaRPr lang="ko-KR" altLang="en-US" sz="1050" b="1"/>
        </a:p>
      </dgm:t>
    </dgm:pt>
    <dgm:pt modelId="{2795B6F9-4AE0-4970-B447-F1E00FB4C57A}" type="pres">
      <dgm:prSet presAssocID="{7887DFA8-1BBA-4838-83F7-32F4AD08FA4A}" presName="cycle" presStyleCnt="0">
        <dgm:presLayoutVars>
          <dgm:dir/>
          <dgm:resizeHandles val="exact"/>
        </dgm:presLayoutVars>
      </dgm:prSet>
      <dgm:spPr/>
    </dgm:pt>
    <dgm:pt modelId="{0B8B1203-2FC0-49D4-A4F9-2493754F9886}" type="pres">
      <dgm:prSet presAssocID="{1F4C299B-7DFE-4551-932E-7B89118DE657}" presName="node" presStyleLbl="node1" presStyleIdx="0" presStyleCnt="4">
        <dgm:presLayoutVars>
          <dgm:bulletEnabled val="1"/>
        </dgm:presLayoutVars>
      </dgm:prSet>
      <dgm:spPr/>
    </dgm:pt>
    <dgm:pt modelId="{04730D42-A5BE-419F-81B0-B12238115312}" type="pres">
      <dgm:prSet presAssocID="{1F4C299B-7DFE-4551-932E-7B89118DE657}" presName="spNode" presStyleCnt="0"/>
      <dgm:spPr/>
    </dgm:pt>
    <dgm:pt modelId="{FED1A3A5-99F9-4C47-96CB-D99B931D935B}" type="pres">
      <dgm:prSet presAssocID="{F4A0C6A9-ED2D-4A07-BE95-A987E6ED116A}" presName="sibTrans" presStyleLbl="sibTrans1D1" presStyleIdx="0" presStyleCnt="4"/>
      <dgm:spPr/>
    </dgm:pt>
    <dgm:pt modelId="{95923370-A1DA-4C55-85F1-96DE1E44F564}" type="pres">
      <dgm:prSet presAssocID="{C4353D5D-55B1-4F24-9DF6-EADCC5D52C94}" presName="node" presStyleLbl="node1" presStyleIdx="1" presStyleCnt="4">
        <dgm:presLayoutVars>
          <dgm:bulletEnabled val="1"/>
        </dgm:presLayoutVars>
      </dgm:prSet>
      <dgm:spPr/>
    </dgm:pt>
    <dgm:pt modelId="{4FBA1573-7CB5-4C83-A535-EA975ABCDFB6}" type="pres">
      <dgm:prSet presAssocID="{C4353D5D-55B1-4F24-9DF6-EADCC5D52C94}" presName="spNode" presStyleCnt="0"/>
      <dgm:spPr/>
    </dgm:pt>
    <dgm:pt modelId="{F6917F33-C82F-447E-82C0-041BBFF096C5}" type="pres">
      <dgm:prSet presAssocID="{60F1A2A6-60F5-469C-820A-35DEA4DABF5C}" presName="sibTrans" presStyleLbl="sibTrans1D1" presStyleIdx="1" presStyleCnt="4"/>
      <dgm:spPr/>
    </dgm:pt>
    <dgm:pt modelId="{8B043C8D-C34B-4682-9AF4-19D922CCD3EB}" type="pres">
      <dgm:prSet presAssocID="{10665026-101E-44B9-9950-B6C090BC096B}" presName="node" presStyleLbl="node1" presStyleIdx="2" presStyleCnt="4">
        <dgm:presLayoutVars>
          <dgm:bulletEnabled val="1"/>
        </dgm:presLayoutVars>
      </dgm:prSet>
      <dgm:spPr/>
    </dgm:pt>
    <dgm:pt modelId="{3FF15A61-70B0-4F32-AF10-4027909CA3D7}" type="pres">
      <dgm:prSet presAssocID="{10665026-101E-44B9-9950-B6C090BC096B}" presName="spNode" presStyleCnt="0"/>
      <dgm:spPr/>
    </dgm:pt>
    <dgm:pt modelId="{45787782-560E-4798-BB98-BA60D0A981B9}" type="pres">
      <dgm:prSet presAssocID="{E7AD1445-9659-4058-8150-E1AB5EC2ECD5}" presName="sibTrans" presStyleLbl="sibTrans1D1" presStyleIdx="2" presStyleCnt="4"/>
      <dgm:spPr/>
    </dgm:pt>
    <dgm:pt modelId="{788A54F5-462C-458D-9E3E-D1CBEF45F704}" type="pres">
      <dgm:prSet presAssocID="{493F7718-59B8-464E-948A-74D6E101BFD0}" presName="node" presStyleLbl="node1" presStyleIdx="3" presStyleCnt="4">
        <dgm:presLayoutVars>
          <dgm:bulletEnabled val="1"/>
        </dgm:presLayoutVars>
      </dgm:prSet>
      <dgm:spPr/>
    </dgm:pt>
    <dgm:pt modelId="{A5FEA0F0-9605-4576-A87D-D6EBEA812F2C}" type="pres">
      <dgm:prSet presAssocID="{493F7718-59B8-464E-948A-74D6E101BFD0}" presName="spNode" presStyleCnt="0"/>
      <dgm:spPr/>
    </dgm:pt>
    <dgm:pt modelId="{E2600399-7C0B-4EC3-A16D-3FFEE3C7B509}" type="pres">
      <dgm:prSet presAssocID="{79F4A729-F5A2-4AD9-9257-3194E80FFEF9}" presName="sibTrans" presStyleLbl="sibTrans1D1" presStyleIdx="3" presStyleCnt="4"/>
      <dgm:spPr/>
    </dgm:pt>
  </dgm:ptLst>
  <dgm:cxnLst>
    <dgm:cxn modelId="{C10BAA0A-F38B-4E80-9A26-219636F91D97}" type="presOf" srcId="{E7AD1445-9659-4058-8150-E1AB5EC2ECD5}" destId="{45787782-560E-4798-BB98-BA60D0A981B9}" srcOrd="0" destOrd="0" presId="urn:microsoft.com/office/officeart/2005/8/layout/cycle5"/>
    <dgm:cxn modelId="{440C8C2D-5234-4C75-87F8-4DAF1DC82390}" type="presOf" srcId="{10665026-101E-44B9-9950-B6C090BC096B}" destId="{8B043C8D-C34B-4682-9AF4-19D922CCD3EB}" srcOrd="0" destOrd="0" presId="urn:microsoft.com/office/officeart/2005/8/layout/cycle5"/>
    <dgm:cxn modelId="{BDB3B251-0DE1-4F17-A6DA-8215A9582DB6}" type="presOf" srcId="{1F4C299B-7DFE-4551-932E-7B89118DE657}" destId="{0B8B1203-2FC0-49D4-A4F9-2493754F9886}" srcOrd="0" destOrd="0" presId="urn:microsoft.com/office/officeart/2005/8/layout/cycle5"/>
    <dgm:cxn modelId="{08928B7D-5EEC-4FCC-9730-79D1A5341754}" srcId="{7887DFA8-1BBA-4838-83F7-32F4AD08FA4A}" destId="{493F7718-59B8-464E-948A-74D6E101BFD0}" srcOrd="3" destOrd="0" parTransId="{D0876414-FD42-42B3-A894-72A42548729E}" sibTransId="{79F4A729-F5A2-4AD9-9257-3194E80FFEF9}"/>
    <dgm:cxn modelId="{9D91F396-3684-4B99-966C-C80F9FB94DD0}" srcId="{7887DFA8-1BBA-4838-83F7-32F4AD08FA4A}" destId="{C4353D5D-55B1-4F24-9DF6-EADCC5D52C94}" srcOrd="1" destOrd="0" parTransId="{F23295F4-395D-4D6A-87E4-D3096C30C5A0}" sibTransId="{60F1A2A6-60F5-469C-820A-35DEA4DABF5C}"/>
    <dgm:cxn modelId="{D450A0A9-C177-4497-92E7-DE486EEC50BC}" type="presOf" srcId="{79F4A729-F5A2-4AD9-9257-3194E80FFEF9}" destId="{E2600399-7C0B-4EC3-A16D-3FFEE3C7B509}" srcOrd="0" destOrd="0" presId="urn:microsoft.com/office/officeart/2005/8/layout/cycle5"/>
    <dgm:cxn modelId="{D41EFEAC-7C7D-4A11-8707-200AC2C1C57A}" type="presOf" srcId="{F4A0C6A9-ED2D-4A07-BE95-A987E6ED116A}" destId="{FED1A3A5-99F9-4C47-96CB-D99B931D935B}" srcOrd="0" destOrd="0" presId="urn:microsoft.com/office/officeart/2005/8/layout/cycle5"/>
    <dgm:cxn modelId="{415DD8AF-F9FC-43E3-AFC8-CB58F126F923}" srcId="{7887DFA8-1BBA-4838-83F7-32F4AD08FA4A}" destId="{1F4C299B-7DFE-4551-932E-7B89118DE657}" srcOrd="0" destOrd="0" parTransId="{B3C28B83-14D7-452E-B0DD-37FB676A4128}" sibTransId="{F4A0C6A9-ED2D-4A07-BE95-A987E6ED116A}"/>
    <dgm:cxn modelId="{ACF0B6BC-5365-4E83-ACD3-6E39CF75A6D7}" type="presOf" srcId="{7887DFA8-1BBA-4838-83F7-32F4AD08FA4A}" destId="{2795B6F9-4AE0-4970-B447-F1E00FB4C57A}" srcOrd="0" destOrd="0" presId="urn:microsoft.com/office/officeart/2005/8/layout/cycle5"/>
    <dgm:cxn modelId="{85A090C4-8569-47A4-A490-8E7452655584}" type="presOf" srcId="{493F7718-59B8-464E-948A-74D6E101BFD0}" destId="{788A54F5-462C-458D-9E3E-D1CBEF45F704}" srcOrd="0" destOrd="0" presId="urn:microsoft.com/office/officeart/2005/8/layout/cycle5"/>
    <dgm:cxn modelId="{BD6134DE-31AB-4337-9A61-E6676D4FC2A7}" type="presOf" srcId="{C4353D5D-55B1-4F24-9DF6-EADCC5D52C94}" destId="{95923370-A1DA-4C55-85F1-96DE1E44F564}" srcOrd="0" destOrd="0" presId="urn:microsoft.com/office/officeart/2005/8/layout/cycle5"/>
    <dgm:cxn modelId="{B8652EE2-9F1F-46CB-B46C-D8B37676E97D}" type="presOf" srcId="{60F1A2A6-60F5-469C-820A-35DEA4DABF5C}" destId="{F6917F33-C82F-447E-82C0-041BBFF096C5}" srcOrd="0" destOrd="0" presId="urn:microsoft.com/office/officeart/2005/8/layout/cycle5"/>
    <dgm:cxn modelId="{6C8343FB-CE58-403F-A744-1095BF62DE4F}" srcId="{7887DFA8-1BBA-4838-83F7-32F4AD08FA4A}" destId="{10665026-101E-44B9-9950-B6C090BC096B}" srcOrd="2" destOrd="0" parTransId="{6E44304C-6AE3-425B-B21A-D9378F10FE20}" sibTransId="{E7AD1445-9659-4058-8150-E1AB5EC2ECD5}"/>
    <dgm:cxn modelId="{534108F7-F5A0-4ACA-93AC-71BEEA21800C}" type="presParOf" srcId="{2795B6F9-4AE0-4970-B447-F1E00FB4C57A}" destId="{0B8B1203-2FC0-49D4-A4F9-2493754F9886}" srcOrd="0" destOrd="0" presId="urn:microsoft.com/office/officeart/2005/8/layout/cycle5"/>
    <dgm:cxn modelId="{AC8DC18F-8B6E-44EF-B8FA-EEC9B0BED8D9}" type="presParOf" srcId="{2795B6F9-4AE0-4970-B447-F1E00FB4C57A}" destId="{04730D42-A5BE-419F-81B0-B12238115312}" srcOrd="1" destOrd="0" presId="urn:microsoft.com/office/officeart/2005/8/layout/cycle5"/>
    <dgm:cxn modelId="{90178F68-D31B-44FF-8C48-C3EBA11C55A6}" type="presParOf" srcId="{2795B6F9-4AE0-4970-B447-F1E00FB4C57A}" destId="{FED1A3A5-99F9-4C47-96CB-D99B931D935B}" srcOrd="2" destOrd="0" presId="urn:microsoft.com/office/officeart/2005/8/layout/cycle5"/>
    <dgm:cxn modelId="{1EE4D75F-31D6-4550-ABD2-B0F0A40C8081}" type="presParOf" srcId="{2795B6F9-4AE0-4970-B447-F1E00FB4C57A}" destId="{95923370-A1DA-4C55-85F1-96DE1E44F564}" srcOrd="3" destOrd="0" presId="urn:microsoft.com/office/officeart/2005/8/layout/cycle5"/>
    <dgm:cxn modelId="{D28D6601-F76E-49A7-8F53-54947E1624E4}" type="presParOf" srcId="{2795B6F9-4AE0-4970-B447-F1E00FB4C57A}" destId="{4FBA1573-7CB5-4C83-A535-EA975ABCDFB6}" srcOrd="4" destOrd="0" presId="urn:microsoft.com/office/officeart/2005/8/layout/cycle5"/>
    <dgm:cxn modelId="{B6B3CF9D-AAC2-471F-9C7C-3238379BA062}" type="presParOf" srcId="{2795B6F9-4AE0-4970-B447-F1E00FB4C57A}" destId="{F6917F33-C82F-447E-82C0-041BBFF096C5}" srcOrd="5" destOrd="0" presId="urn:microsoft.com/office/officeart/2005/8/layout/cycle5"/>
    <dgm:cxn modelId="{36025A1E-74F0-4785-885C-77343880B8B2}" type="presParOf" srcId="{2795B6F9-4AE0-4970-B447-F1E00FB4C57A}" destId="{8B043C8D-C34B-4682-9AF4-19D922CCD3EB}" srcOrd="6" destOrd="0" presId="urn:microsoft.com/office/officeart/2005/8/layout/cycle5"/>
    <dgm:cxn modelId="{4D0FE111-3228-402D-9AFD-451959AFF862}" type="presParOf" srcId="{2795B6F9-4AE0-4970-B447-F1E00FB4C57A}" destId="{3FF15A61-70B0-4F32-AF10-4027909CA3D7}" srcOrd="7" destOrd="0" presId="urn:microsoft.com/office/officeart/2005/8/layout/cycle5"/>
    <dgm:cxn modelId="{843AAE13-6AAE-42BB-802D-80DB17AAB800}" type="presParOf" srcId="{2795B6F9-4AE0-4970-B447-F1E00FB4C57A}" destId="{45787782-560E-4798-BB98-BA60D0A981B9}" srcOrd="8" destOrd="0" presId="urn:microsoft.com/office/officeart/2005/8/layout/cycle5"/>
    <dgm:cxn modelId="{238CE4C8-F702-4D3B-AFCD-BC3846194B68}" type="presParOf" srcId="{2795B6F9-4AE0-4970-B447-F1E00FB4C57A}" destId="{788A54F5-462C-458D-9E3E-D1CBEF45F704}" srcOrd="9" destOrd="0" presId="urn:microsoft.com/office/officeart/2005/8/layout/cycle5"/>
    <dgm:cxn modelId="{88168CF9-5EF7-46A5-B57C-36EB1F88D929}" type="presParOf" srcId="{2795B6F9-4AE0-4970-B447-F1E00FB4C57A}" destId="{A5FEA0F0-9605-4576-A87D-D6EBEA812F2C}" srcOrd="10" destOrd="0" presId="urn:microsoft.com/office/officeart/2005/8/layout/cycle5"/>
    <dgm:cxn modelId="{E7C83176-1DC5-474B-AB93-9EA820BDBC1F}" type="presParOf" srcId="{2795B6F9-4AE0-4970-B447-F1E00FB4C57A}" destId="{E2600399-7C0B-4EC3-A16D-3FFEE3C7B509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BA7D71-3CE9-48DE-8772-C07DFBC2760D}" type="doc">
      <dgm:prSet loTypeId="urn:microsoft.com/office/officeart/2005/8/layout/radial3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AD8F1C48-B3BA-4D79-96CE-670ADF37E1E7}">
      <dgm:prSet phldrT="[텍스트]" custT="1"/>
      <dgm:spPr/>
      <dgm:t>
        <a:bodyPr/>
        <a:lstStyle/>
        <a:p>
          <a:pPr latinLnBrk="1"/>
          <a:r>
            <a:rPr lang="ko-KR" altLang="en-US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판매</a:t>
          </a:r>
          <a:endParaRPr lang="en-US" altLang="ko-KR" sz="28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  <a:p>
          <a:pPr latinLnBrk="1"/>
          <a:r>
            <a:rPr lang="ko-KR" altLang="en-US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스타일</a:t>
          </a:r>
        </a:p>
      </dgm:t>
    </dgm:pt>
    <dgm:pt modelId="{74697221-1F1A-4EE5-B9D4-E2F30FB63772}" type="parTrans" cxnId="{79427AF8-0419-455D-AB14-D76B31407C36}">
      <dgm:prSet/>
      <dgm:spPr/>
      <dgm:t>
        <a:bodyPr/>
        <a:lstStyle/>
        <a:p>
          <a:pPr latinLnBrk="1"/>
          <a:endParaRPr lang="ko-KR" altLang="en-US" sz="1600"/>
        </a:p>
      </dgm:t>
    </dgm:pt>
    <dgm:pt modelId="{8AFEC76C-0890-4CCF-A970-51549A6C4903}" type="sibTrans" cxnId="{79427AF8-0419-455D-AB14-D76B31407C36}">
      <dgm:prSet/>
      <dgm:spPr/>
      <dgm:t>
        <a:bodyPr/>
        <a:lstStyle/>
        <a:p>
          <a:pPr latinLnBrk="1"/>
          <a:endParaRPr lang="ko-KR" altLang="en-US" sz="1600"/>
        </a:p>
      </dgm:t>
    </dgm:pt>
    <dgm:pt modelId="{F9009404-4AB1-4F8C-9614-8622C95046BB}">
      <dgm:prSet phldrT="[텍스트]" custT="1"/>
      <dgm:spPr/>
      <dgm:t>
        <a:bodyPr/>
        <a:lstStyle/>
        <a:p>
          <a:pPr latinLnBrk="1"/>
          <a:r>
            <a:rPr lang="ko-KR" altLang="en-US" sz="3200" dirty="0"/>
            <a:t>타협</a:t>
          </a:r>
        </a:p>
      </dgm:t>
    </dgm:pt>
    <dgm:pt modelId="{CD63BE7C-9F7E-43D5-A04B-5B604C18DD6F}" type="parTrans" cxnId="{51A3099F-5922-4AFF-902E-C56B1A099034}">
      <dgm:prSet/>
      <dgm:spPr/>
      <dgm:t>
        <a:bodyPr/>
        <a:lstStyle/>
        <a:p>
          <a:pPr latinLnBrk="1"/>
          <a:endParaRPr lang="ko-KR" altLang="en-US" sz="1600"/>
        </a:p>
      </dgm:t>
    </dgm:pt>
    <dgm:pt modelId="{B9C984AF-DBB2-40B6-97AD-5585EA0F578B}" type="sibTrans" cxnId="{51A3099F-5922-4AFF-902E-C56B1A099034}">
      <dgm:prSet/>
      <dgm:spPr/>
      <dgm:t>
        <a:bodyPr/>
        <a:lstStyle/>
        <a:p>
          <a:pPr latinLnBrk="1"/>
          <a:endParaRPr lang="ko-KR" altLang="en-US" sz="1600"/>
        </a:p>
      </dgm:t>
    </dgm:pt>
    <dgm:pt modelId="{E46F19DF-8723-466B-B635-E1F3E8E684AB}">
      <dgm:prSet phldrT="[텍스트]" custT="1"/>
      <dgm:spPr/>
      <dgm:t>
        <a:bodyPr/>
        <a:lstStyle/>
        <a:p>
          <a:pPr latinLnBrk="1"/>
          <a:r>
            <a:rPr lang="ko-KR" altLang="en-US" sz="3200" dirty="0"/>
            <a:t>양보</a:t>
          </a:r>
        </a:p>
      </dgm:t>
    </dgm:pt>
    <dgm:pt modelId="{40A0D77A-1875-4407-8AC6-66A2219CA29C}" type="parTrans" cxnId="{467FDF17-1D29-4BA9-B1D8-87DD9BCA842B}">
      <dgm:prSet/>
      <dgm:spPr/>
      <dgm:t>
        <a:bodyPr/>
        <a:lstStyle/>
        <a:p>
          <a:pPr latinLnBrk="1"/>
          <a:endParaRPr lang="ko-KR" altLang="en-US" sz="1600"/>
        </a:p>
      </dgm:t>
    </dgm:pt>
    <dgm:pt modelId="{FB79F500-BC55-470D-9BF4-952D69C84B02}" type="sibTrans" cxnId="{467FDF17-1D29-4BA9-B1D8-87DD9BCA842B}">
      <dgm:prSet/>
      <dgm:spPr/>
      <dgm:t>
        <a:bodyPr/>
        <a:lstStyle/>
        <a:p>
          <a:pPr latinLnBrk="1"/>
          <a:endParaRPr lang="ko-KR" altLang="en-US" sz="1600"/>
        </a:p>
      </dgm:t>
    </dgm:pt>
    <dgm:pt modelId="{9CA746F7-8704-40F4-B428-3421877B0012}">
      <dgm:prSet phldrT="[텍스트]" custT="1"/>
      <dgm:spPr/>
      <dgm:t>
        <a:bodyPr/>
        <a:lstStyle/>
        <a:p>
          <a:pPr latinLnBrk="1"/>
          <a:r>
            <a:rPr lang="ko-KR" altLang="en-US" sz="3200" dirty="0"/>
            <a:t>회피</a:t>
          </a:r>
        </a:p>
      </dgm:t>
    </dgm:pt>
    <dgm:pt modelId="{598059E2-B886-49EC-8748-5E74B1DDF8B7}" type="parTrans" cxnId="{95F8470A-1EF9-40A1-91F6-B08CAB47A244}">
      <dgm:prSet/>
      <dgm:spPr/>
      <dgm:t>
        <a:bodyPr/>
        <a:lstStyle/>
        <a:p>
          <a:pPr latinLnBrk="1"/>
          <a:endParaRPr lang="ko-KR" altLang="en-US" sz="1600"/>
        </a:p>
      </dgm:t>
    </dgm:pt>
    <dgm:pt modelId="{0D527EBA-825F-4C9B-9F47-7E56A4DFA489}" type="sibTrans" cxnId="{95F8470A-1EF9-40A1-91F6-B08CAB47A244}">
      <dgm:prSet/>
      <dgm:spPr/>
      <dgm:t>
        <a:bodyPr/>
        <a:lstStyle/>
        <a:p>
          <a:pPr latinLnBrk="1"/>
          <a:endParaRPr lang="ko-KR" altLang="en-US" sz="1600"/>
        </a:p>
      </dgm:t>
    </dgm:pt>
    <dgm:pt modelId="{68764059-8E10-4C68-AC08-F1C229759240}">
      <dgm:prSet phldrT="[텍스트]" custT="1"/>
      <dgm:spPr/>
      <dgm:t>
        <a:bodyPr/>
        <a:lstStyle/>
        <a:p>
          <a:pPr latinLnBrk="1"/>
          <a:r>
            <a:rPr lang="ko-KR" altLang="en-US" sz="3200" dirty="0"/>
            <a:t>강요</a:t>
          </a:r>
        </a:p>
      </dgm:t>
    </dgm:pt>
    <dgm:pt modelId="{53AA70B4-E77B-4B37-AEBB-EBCCAF0D864D}" type="parTrans" cxnId="{B9DD0936-33DC-4023-89BD-B456247EE445}">
      <dgm:prSet/>
      <dgm:spPr/>
      <dgm:t>
        <a:bodyPr/>
        <a:lstStyle/>
        <a:p>
          <a:pPr latinLnBrk="1"/>
          <a:endParaRPr lang="ko-KR" altLang="en-US" sz="1600"/>
        </a:p>
      </dgm:t>
    </dgm:pt>
    <dgm:pt modelId="{98888CD3-8EF3-4A65-89D8-40294A29452E}" type="sibTrans" cxnId="{B9DD0936-33DC-4023-89BD-B456247EE445}">
      <dgm:prSet/>
      <dgm:spPr/>
      <dgm:t>
        <a:bodyPr/>
        <a:lstStyle/>
        <a:p>
          <a:pPr latinLnBrk="1"/>
          <a:endParaRPr lang="ko-KR" altLang="en-US" sz="1600"/>
        </a:p>
      </dgm:t>
    </dgm:pt>
    <dgm:pt modelId="{6ADAB325-AE9D-46C0-82BF-37239C7F4A36}">
      <dgm:prSet phldrT="[텍스트]" custT="1"/>
      <dgm:spPr/>
      <dgm:t>
        <a:bodyPr/>
        <a:lstStyle/>
        <a:p>
          <a:pPr latinLnBrk="1"/>
          <a:r>
            <a:rPr lang="ko-KR" altLang="en-US" sz="3200" dirty="0"/>
            <a:t>협력</a:t>
          </a:r>
        </a:p>
      </dgm:t>
    </dgm:pt>
    <dgm:pt modelId="{95411D6F-A2F9-40A0-8DC1-A3333B826A02}" type="parTrans" cxnId="{172B0BCE-1B65-4F98-A967-69011567C499}">
      <dgm:prSet/>
      <dgm:spPr/>
      <dgm:t>
        <a:bodyPr/>
        <a:lstStyle/>
        <a:p>
          <a:pPr latinLnBrk="1"/>
          <a:endParaRPr lang="ko-KR" altLang="en-US" sz="1600"/>
        </a:p>
      </dgm:t>
    </dgm:pt>
    <dgm:pt modelId="{1187D620-1D16-420A-9412-BFF83F4ED042}" type="sibTrans" cxnId="{172B0BCE-1B65-4F98-A967-69011567C499}">
      <dgm:prSet/>
      <dgm:spPr/>
      <dgm:t>
        <a:bodyPr/>
        <a:lstStyle/>
        <a:p>
          <a:pPr latinLnBrk="1"/>
          <a:endParaRPr lang="ko-KR" altLang="en-US" sz="1600"/>
        </a:p>
      </dgm:t>
    </dgm:pt>
    <dgm:pt modelId="{FB7F3550-05BB-41A7-868C-5A9CE11E1AF2}" type="pres">
      <dgm:prSet presAssocID="{48BA7D71-3CE9-48DE-8772-C07DFBC2760D}" presName="composite" presStyleCnt="0">
        <dgm:presLayoutVars>
          <dgm:chMax val="1"/>
          <dgm:dir/>
          <dgm:resizeHandles val="exact"/>
        </dgm:presLayoutVars>
      </dgm:prSet>
      <dgm:spPr/>
    </dgm:pt>
    <dgm:pt modelId="{AB2C6A59-6CB8-4A3A-AAFC-93E4FF6AF956}" type="pres">
      <dgm:prSet presAssocID="{48BA7D71-3CE9-48DE-8772-C07DFBC2760D}" presName="radial" presStyleCnt="0">
        <dgm:presLayoutVars>
          <dgm:animLvl val="ctr"/>
        </dgm:presLayoutVars>
      </dgm:prSet>
      <dgm:spPr/>
    </dgm:pt>
    <dgm:pt modelId="{139A2E70-C645-4B6E-8D32-E1F52CEB7BC7}" type="pres">
      <dgm:prSet presAssocID="{AD8F1C48-B3BA-4D79-96CE-670ADF37E1E7}" presName="centerShape" presStyleLbl="vennNode1" presStyleIdx="0" presStyleCnt="6"/>
      <dgm:spPr/>
    </dgm:pt>
    <dgm:pt modelId="{C6A457DD-35B2-4716-8505-22FF71D69BE5}" type="pres">
      <dgm:prSet presAssocID="{F9009404-4AB1-4F8C-9614-8622C95046BB}" presName="node" presStyleLbl="vennNode1" presStyleIdx="1" presStyleCnt="6">
        <dgm:presLayoutVars>
          <dgm:bulletEnabled val="1"/>
        </dgm:presLayoutVars>
      </dgm:prSet>
      <dgm:spPr/>
    </dgm:pt>
    <dgm:pt modelId="{B09B560D-D387-4244-8913-CA4A89959768}" type="pres">
      <dgm:prSet presAssocID="{E46F19DF-8723-466B-B635-E1F3E8E684AB}" presName="node" presStyleLbl="vennNode1" presStyleIdx="2" presStyleCnt="6">
        <dgm:presLayoutVars>
          <dgm:bulletEnabled val="1"/>
        </dgm:presLayoutVars>
      </dgm:prSet>
      <dgm:spPr/>
    </dgm:pt>
    <dgm:pt modelId="{A60E91A4-BCB1-43C3-A02B-FD3B6BF56A31}" type="pres">
      <dgm:prSet presAssocID="{9CA746F7-8704-40F4-B428-3421877B0012}" presName="node" presStyleLbl="vennNode1" presStyleIdx="3" presStyleCnt="6">
        <dgm:presLayoutVars>
          <dgm:bulletEnabled val="1"/>
        </dgm:presLayoutVars>
      </dgm:prSet>
      <dgm:spPr/>
    </dgm:pt>
    <dgm:pt modelId="{751D6A1E-0C52-4144-B77F-439451D264E9}" type="pres">
      <dgm:prSet presAssocID="{68764059-8E10-4C68-AC08-F1C229759240}" presName="node" presStyleLbl="vennNode1" presStyleIdx="4" presStyleCnt="6">
        <dgm:presLayoutVars>
          <dgm:bulletEnabled val="1"/>
        </dgm:presLayoutVars>
      </dgm:prSet>
      <dgm:spPr/>
    </dgm:pt>
    <dgm:pt modelId="{B4FB051C-23F0-4F96-B7C8-0C4469D74C1C}" type="pres">
      <dgm:prSet presAssocID="{6ADAB325-AE9D-46C0-82BF-37239C7F4A36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95F8470A-1EF9-40A1-91F6-B08CAB47A244}" srcId="{AD8F1C48-B3BA-4D79-96CE-670ADF37E1E7}" destId="{9CA746F7-8704-40F4-B428-3421877B0012}" srcOrd="2" destOrd="0" parTransId="{598059E2-B886-49EC-8748-5E74B1DDF8B7}" sibTransId="{0D527EBA-825F-4C9B-9F47-7E56A4DFA489}"/>
    <dgm:cxn modelId="{467FDF17-1D29-4BA9-B1D8-87DD9BCA842B}" srcId="{AD8F1C48-B3BA-4D79-96CE-670ADF37E1E7}" destId="{E46F19DF-8723-466B-B635-E1F3E8E684AB}" srcOrd="1" destOrd="0" parTransId="{40A0D77A-1875-4407-8AC6-66A2219CA29C}" sibTransId="{FB79F500-BC55-470D-9BF4-952D69C84B02}"/>
    <dgm:cxn modelId="{DE7B9B32-5EB3-4AF8-B605-06800DD500CE}" type="presOf" srcId="{AD8F1C48-B3BA-4D79-96CE-670ADF37E1E7}" destId="{139A2E70-C645-4B6E-8D32-E1F52CEB7BC7}" srcOrd="0" destOrd="0" presId="urn:microsoft.com/office/officeart/2005/8/layout/radial3"/>
    <dgm:cxn modelId="{B9DD0936-33DC-4023-89BD-B456247EE445}" srcId="{AD8F1C48-B3BA-4D79-96CE-670ADF37E1E7}" destId="{68764059-8E10-4C68-AC08-F1C229759240}" srcOrd="3" destOrd="0" parTransId="{53AA70B4-E77B-4B37-AEBB-EBCCAF0D864D}" sibTransId="{98888CD3-8EF3-4A65-89D8-40294A29452E}"/>
    <dgm:cxn modelId="{5807C63D-B706-45EE-8534-1F38875A611F}" type="presOf" srcId="{F9009404-4AB1-4F8C-9614-8622C95046BB}" destId="{C6A457DD-35B2-4716-8505-22FF71D69BE5}" srcOrd="0" destOrd="0" presId="urn:microsoft.com/office/officeart/2005/8/layout/radial3"/>
    <dgm:cxn modelId="{DFFABB63-E71A-4023-A421-B543DE4C2034}" type="presOf" srcId="{E46F19DF-8723-466B-B635-E1F3E8E684AB}" destId="{B09B560D-D387-4244-8913-CA4A89959768}" srcOrd="0" destOrd="0" presId="urn:microsoft.com/office/officeart/2005/8/layout/radial3"/>
    <dgm:cxn modelId="{D5365C99-7774-465F-B503-4EF444A417E7}" type="presOf" srcId="{9CA746F7-8704-40F4-B428-3421877B0012}" destId="{A60E91A4-BCB1-43C3-A02B-FD3B6BF56A31}" srcOrd="0" destOrd="0" presId="urn:microsoft.com/office/officeart/2005/8/layout/radial3"/>
    <dgm:cxn modelId="{51A3099F-5922-4AFF-902E-C56B1A099034}" srcId="{AD8F1C48-B3BA-4D79-96CE-670ADF37E1E7}" destId="{F9009404-4AB1-4F8C-9614-8622C95046BB}" srcOrd="0" destOrd="0" parTransId="{CD63BE7C-9F7E-43D5-A04B-5B604C18DD6F}" sibTransId="{B9C984AF-DBB2-40B6-97AD-5585EA0F578B}"/>
    <dgm:cxn modelId="{375B47A1-FFD6-48F3-A665-60EB39126849}" type="presOf" srcId="{48BA7D71-3CE9-48DE-8772-C07DFBC2760D}" destId="{FB7F3550-05BB-41A7-868C-5A9CE11E1AF2}" srcOrd="0" destOrd="0" presId="urn:microsoft.com/office/officeart/2005/8/layout/radial3"/>
    <dgm:cxn modelId="{79DA6DA9-DAC6-4A9B-9816-5FD3D552858A}" type="presOf" srcId="{6ADAB325-AE9D-46C0-82BF-37239C7F4A36}" destId="{B4FB051C-23F0-4F96-B7C8-0C4469D74C1C}" srcOrd="0" destOrd="0" presId="urn:microsoft.com/office/officeart/2005/8/layout/radial3"/>
    <dgm:cxn modelId="{172B0BCE-1B65-4F98-A967-69011567C499}" srcId="{AD8F1C48-B3BA-4D79-96CE-670ADF37E1E7}" destId="{6ADAB325-AE9D-46C0-82BF-37239C7F4A36}" srcOrd="4" destOrd="0" parTransId="{95411D6F-A2F9-40A0-8DC1-A3333B826A02}" sibTransId="{1187D620-1D16-420A-9412-BFF83F4ED042}"/>
    <dgm:cxn modelId="{80E3B7F5-6F8C-4019-AEC7-AA347131CD37}" type="presOf" srcId="{68764059-8E10-4C68-AC08-F1C229759240}" destId="{751D6A1E-0C52-4144-B77F-439451D264E9}" srcOrd="0" destOrd="0" presId="urn:microsoft.com/office/officeart/2005/8/layout/radial3"/>
    <dgm:cxn modelId="{79427AF8-0419-455D-AB14-D76B31407C36}" srcId="{48BA7D71-3CE9-48DE-8772-C07DFBC2760D}" destId="{AD8F1C48-B3BA-4D79-96CE-670ADF37E1E7}" srcOrd="0" destOrd="0" parTransId="{74697221-1F1A-4EE5-B9D4-E2F30FB63772}" sibTransId="{8AFEC76C-0890-4CCF-A970-51549A6C4903}"/>
    <dgm:cxn modelId="{5EC4B15E-1CCA-426A-8CAB-AE62DACC14BE}" type="presParOf" srcId="{FB7F3550-05BB-41A7-868C-5A9CE11E1AF2}" destId="{AB2C6A59-6CB8-4A3A-AAFC-93E4FF6AF956}" srcOrd="0" destOrd="0" presId="urn:microsoft.com/office/officeart/2005/8/layout/radial3"/>
    <dgm:cxn modelId="{07E6054E-C2A4-482E-9B38-C1C3453D43E9}" type="presParOf" srcId="{AB2C6A59-6CB8-4A3A-AAFC-93E4FF6AF956}" destId="{139A2E70-C645-4B6E-8D32-E1F52CEB7BC7}" srcOrd="0" destOrd="0" presId="urn:microsoft.com/office/officeart/2005/8/layout/radial3"/>
    <dgm:cxn modelId="{52E3D2D2-8B9B-4847-9BF1-DA6D9CE91AEB}" type="presParOf" srcId="{AB2C6A59-6CB8-4A3A-AAFC-93E4FF6AF956}" destId="{C6A457DD-35B2-4716-8505-22FF71D69BE5}" srcOrd="1" destOrd="0" presId="urn:microsoft.com/office/officeart/2005/8/layout/radial3"/>
    <dgm:cxn modelId="{199C96D6-11DF-4EBB-8B67-1E3E8EAF021B}" type="presParOf" srcId="{AB2C6A59-6CB8-4A3A-AAFC-93E4FF6AF956}" destId="{B09B560D-D387-4244-8913-CA4A89959768}" srcOrd="2" destOrd="0" presId="urn:microsoft.com/office/officeart/2005/8/layout/radial3"/>
    <dgm:cxn modelId="{F3F6FAA3-62FB-49FF-8F0D-3F6ECFDCF06E}" type="presParOf" srcId="{AB2C6A59-6CB8-4A3A-AAFC-93E4FF6AF956}" destId="{A60E91A4-BCB1-43C3-A02B-FD3B6BF56A31}" srcOrd="3" destOrd="0" presId="urn:microsoft.com/office/officeart/2005/8/layout/radial3"/>
    <dgm:cxn modelId="{4C30889A-BF16-494F-9C31-90094E59789F}" type="presParOf" srcId="{AB2C6A59-6CB8-4A3A-AAFC-93E4FF6AF956}" destId="{751D6A1E-0C52-4144-B77F-439451D264E9}" srcOrd="4" destOrd="0" presId="urn:microsoft.com/office/officeart/2005/8/layout/radial3"/>
    <dgm:cxn modelId="{45EC1AA3-DB85-4D75-8686-827EE3A14D28}" type="presParOf" srcId="{AB2C6A59-6CB8-4A3A-AAFC-93E4FF6AF956}" destId="{B4FB051C-23F0-4F96-B7C8-0C4469D74C1C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158FA-C4A0-44E1-84DD-C07A47566C97}">
      <dsp:nvSpPr>
        <dsp:cNvPr id="0" name=""/>
        <dsp:cNvSpPr/>
      </dsp:nvSpPr>
      <dsp:spPr>
        <a:xfrm>
          <a:off x="3791751" y="2128163"/>
          <a:ext cx="1503261" cy="129607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/>
            <a:t>고객과 서비스 제공자 모두의 이득</a:t>
          </a:r>
        </a:p>
      </dsp:txBody>
      <dsp:txXfrm>
        <a:off x="4025029" y="2329289"/>
        <a:ext cx="1036705" cy="893821"/>
      </dsp:txXfrm>
    </dsp:sp>
    <dsp:sp modelId="{3BA854B0-4027-48DF-AACF-B4C5A842C8F0}">
      <dsp:nvSpPr>
        <dsp:cNvPr id="0" name=""/>
        <dsp:cNvSpPr/>
      </dsp:nvSpPr>
      <dsp:spPr>
        <a:xfrm>
          <a:off x="3830804" y="2700353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C5555-F6A7-4655-8026-A5C2D47DB08D}">
      <dsp:nvSpPr>
        <dsp:cNvPr id="0" name=""/>
        <dsp:cNvSpPr/>
      </dsp:nvSpPr>
      <dsp:spPr>
        <a:xfrm>
          <a:off x="2506757" y="1432015"/>
          <a:ext cx="1503261" cy="1296073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10EC1-A326-4298-8923-D28EC7BEAC0F}">
      <dsp:nvSpPr>
        <dsp:cNvPr id="0" name=""/>
        <dsp:cNvSpPr/>
      </dsp:nvSpPr>
      <dsp:spPr>
        <a:xfrm>
          <a:off x="3530152" y="2556877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650221"/>
              <a:satOff val="6002"/>
              <a:lumOff val="-25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C9151-6B19-4946-B7D3-4C801B37706E}">
      <dsp:nvSpPr>
        <dsp:cNvPr id="0" name=""/>
        <dsp:cNvSpPr/>
      </dsp:nvSpPr>
      <dsp:spPr>
        <a:xfrm>
          <a:off x="5072466" y="1416606"/>
          <a:ext cx="1503261" cy="129607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1625552"/>
            <a:satOff val="15006"/>
            <a:lumOff val="-6470"/>
            <a:alphaOff val="0"/>
          </a:schemeClr>
        </a:solidFill>
        <a:ln w="9525" cap="flat" cmpd="sng" algn="ctr">
          <a:solidFill>
            <a:schemeClr val="accent3">
              <a:hueOff val="-1625552"/>
              <a:satOff val="15006"/>
              <a:lumOff val="-64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/>
            <a:t>서로의 조정 과정이 필요</a:t>
          </a:r>
        </a:p>
      </dsp:txBody>
      <dsp:txXfrm>
        <a:off x="5305744" y="1617732"/>
        <a:ext cx="1036705" cy="893821"/>
      </dsp:txXfrm>
    </dsp:sp>
    <dsp:sp modelId="{7B0983BC-DF6B-4F12-A3E2-8D43B6DF80D2}">
      <dsp:nvSpPr>
        <dsp:cNvPr id="0" name=""/>
        <dsp:cNvSpPr/>
      </dsp:nvSpPr>
      <dsp:spPr>
        <a:xfrm>
          <a:off x="6100140" y="2540099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1300442"/>
              <a:satOff val="12005"/>
              <a:lumOff val="-51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9A9B77-0C2B-4881-BDC5-1441713E7BA3}">
      <dsp:nvSpPr>
        <dsp:cNvPr id="0" name=""/>
        <dsp:cNvSpPr/>
      </dsp:nvSpPr>
      <dsp:spPr>
        <a:xfrm>
          <a:off x="6353181" y="2128163"/>
          <a:ext cx="1503261" cy="1296073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3">
              <a:hueOff val="-1625552"/>
              <a:satOff val="15006"/>
              <a:lumOff val="-64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FC836-8454-45D8-9678-3E1F91C79126}">
      <dsp:nvSpPr>
        <dsp:cNvPr id="0" name=""/>
        <dsp:cNvSpPr/>
      </dsp:nvSpPr>
      <dsp:spPr>
        <a:xfrm>
          <a:off x="6392233" y="2700353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1950663"/>
              <a:satOff val="18007"/>
              <a:lumOff val="-776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EE87B9-4D20-4564-81CC-930D821634B4}">
      <dsp:nvSpPr>
        <dsp:cNvPr id="0" name=""/>
        <dsp:cNvSpPr/>
      </dsp:nvSpPr>
      <dsp:spPr>
        <a:xfrm>
          <a:off x="3791751" y="708132"/>
          <a:ext cx="1503261" cy="129607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3251104"/>
            <a:satOff val="30012"/>
            <a:lumOff val="-12940"/>
            <a:alphaOff val="0"/>
          </a:schemeClr>
        </a:solidFill>
        <a:ln w="9525" cap="flat" cmpd="sng" algn="ctr">
          <a:solidFill>
            <a:schemeClr val="accent3">
              <a:hueOff val="-3251104"/>
              <a:satOff val="30012"/>
              <a:lumOff val="-129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계획된 판매 스킬 요구됨</a:t>
          </a:r>
        </a:p>
      </dsp:txBody>
      <dsp:txXfrm>
        <a:off x="4025029" y="909258"/>
        <a:ext cx="1036705" cy="893821"/>
      </dsp:txXfrm>
    </dsp:sp>
    <dsp:sp modelId="{E4E39180-6DBC-404C-A261-9D508D78858E}">
      <dsp:nvSpPr>
        <dsp:cNvPr id="0" name=""/>
        <dsp:cNvSpPr/>
      </dsp:nvSpPr>
      <dsp:spPr>
        <a:xfrm>
          <a:off x="4810866" y="736210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2600884"/>
              <a:satOff val="24010"/>
              <a:lumOff val="-103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D9A02-8115-4A0C-9EAD-0AD0597088D0}">
      <dsp:nvSpPr>
        <dsp:cNvPr id="0" name=""/>
        <dsp:cNvSpPr/>
      </dsp:nvSpPr>
      <dsp:spPr>
        <a:xfrm>
          <a:off x="5072466" y="0"/>
          <a:ext cx="1503261" cy="1296073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3">
              <a:hueOff val="-3251104"/>
              <a:satOff val="30012"/>
              <a:lumOff val="-129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8F8C9-7544-4DF3-B409-FB21C4A3D667}">
      <dsp:nvSpPr>
        <dsp:cNvPr id="0" name=""/>
        <dsp:cNvSpPr/>
      </dsp:nvSpPr>
      <dsp:spPr>
        <a:xfrm>
          <a:off x="5116868" y="569108"/>
          <a:ext cx="176004" cy="15169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3251104"/>
              <a:satOff val="30012"/>
              <a:lumOff val="-129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B1203-2FC0-49D4-A4F9-2493754F9886}">
      <dsp:nvSpPr>
        <dsp:cNvPr id="0" name=""/>
        <dsp:cNvSpPr/>
      </dsp:nvSpPr>
      <dsp:spPr>
        <a:xfrm>
          <a:off x="4569321" y="219"/>
          <a:ext cx="1224557" cy="7959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800" b="1" kern="1200" dirty="0"/>
            <a:t>R</a:t>
          </a:r>
          <a:endParaRPr lang="ko-KR" altLang="en-US" sz="2800" b="1" kern="1200" dirty="0"/>
        </a:p>
      </dsp:txBody>
      <dsp:txXfrm>
        <a:off x="4608177" y="39075"/>
        <a:ext cx="1146845" cy="718250"/>
      </dsp:txXfrm>
    </dsp:sp>
    <dsp:sp modelId="{FED1A3A5-99F9-4C47-96CB-D99B931D935B}">
      <dsp:nvSpPr>
        <dsp:cNvPr id="0" name=""/>
        <dsp:cNvSpPr/>
      </dsp:nvSpPr>
      <dsp:spPr>
        <a:xfrm>
          <a:off x="3867682" y="398200"/>
          <a:ext cx="2627835" cy="2627835"/>
        </a:xfrm>
        <a:custGeom>
          <a:avLst/>
          <a:gdLst/>
          <a:ahLst/>
          <a:cxnLst/>
          <a:rect l="0" t="0" r="0" b="0"/>
          <a:pathLst>
            <a:path>
              <a:moveTo>
                <a:pt x="2094911" y="257306"/>
              </a:moveTo>
              <a:arcTo wR="1313917" hR="1313917" stAng="18388197" swAng="1632183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23370-A1DA-4C55-85F1-96DE1E44F564}">
      <dsp:nvSpPr>
        <dsp:cNvPr id="0" name=""/>
        <dsp:cNvSpPr/>
      </dsp:nvSpPr>
      <dsp:spPr>
        <a:xfrm>
          <a:off x="5883238" y="1314137"/>
          <a:ext cx="1224557" cy="795962"/>
        </a:xfrm>
        <a:prstGeom prst="roundRect">
          <a:avLst/>
        </a:prstGeom>
        <a:solidFill>
          <a:schemeClr val="accent3">
            <a:hueOff val="-1083701"/>
            <a:satOff val="10004"/>
            <a:lumOff val="-431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800" b="1" kern="1200" dirty="0"/>
            <a:t>P</a:t>
          </a:r>
          <a:endParaRPr lang="ko-KR" altLang="en-US" sz="2800" b="1" kern="1200" dirty="0"/>
        </a:p>
      </dsp:txBody>
      <dsp:txXfrm>
        <a:off x="5922094" y="1352993"/>
        <a:ext cx="1146845" cy="718250"/>
      </dsp:txXfrm>
    </dsp:sp>
    <dsp:sp modelId="{F6917F33-C82F-447E-82C0-041BBFF096C5}">
      <dsp:nvSpPr>
        <dsp:cNvPr id="0" name=""/>
        <dsp:cNvSpPr/>
      </dsp:nvSpPr>
      <dsp:spPr>
        <a:xfrm>
          <a:off x="3867682" y="398200"/>
          <a:ext cx="2627835" cy="2627835"/>
        </a:xfrm>
        <a:custGeom>
          <a:avLst/>
          <a:gdLst/>
          <a:ahLst/>
          <a:cxnLst/>
          <a:rect l="0" t="0" r="0" b="0"/>
          <a:pathLst>
            <a:path>
              <a:moveTo>
                <a:pt x="2491552" y="1896631"/>
              </a:moveTo>
              <a:arcTo wR="1313917" hR="1313917" stAng="1579620" swAng="1632183"/>
            </a:path>
          </a:pathLst>
        </a:custGeom>
        <a:noFill/>
        <a:ln w="9525" cap="flat" cmpd="sng" algn="ctr">
          <a:solidFill>
            <a:schemeClr val="accent3">
              <a:hueOff val="-1083701"/>
              <a:satOff val="10004"/>
              <a:lumOff val="-431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43C8D-C34B-4682-9AF4-19D922CCD3EB}">
      <dsp:nvSpPr>
        <dsp:cNvPr id="0" name=""/>
        <dsp:cNvSpPr/>
      </dsp:nvSpPr>
      <dsp:spPr>
        <a:xfrm>
          <a:off x="4569321" y="2628054"/>
          <a:ext cx="1224557" cy="795962"/>
        </a:xfrm>
        <a:prstGeom prst="roundRect">
          <a:avLst/>
        </a:prstGeom>
        <a:solidFill>
          <a:schemeClr val="accent3">
            <a:hueOff val="-2167403"/>
            <a:satOff val="20008"/>
            <a:lumOff val="-862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800" b="1" kern="1200" dirty="0"/>
            <a:t>E</a:t>
          </a:r>
          <a:endParaRPr lang="ko-KR" altLang="en-US" sz="2800" b="1" kern="1200" dirty="0"/>
        </a:p>
      </dsp:txBody>
      <dsp:txXfrm>
        <a:off x="4608177" y="2666910"/>
        <a:ext cx="1146845" cy="718250"/>
      </dsp:txXfrm>
    </dsp:sp>
    <dsp:sp modelId="{45787782-560E-4798-BB98-BA60D0A981B9}">
      <dsp:nvSpPr>
        <dsp:cNvPr id="0" name=""/>
        <dsp:cNvSpPr/>
      </dsp:nvSpPr>
      <dsp:spPr>
        <a:xfrm>
          <a:off x="3867682" y="398200"/>
          <a:ext cx="2627835" cy="2627835"/>
        </a:xfrm>
        <a:custGeom>
          <a:avLst/>
          <a:gdLst/>
          <a:ahLst/>
          <a:cxnLst/>
          <a:rect l="0" t="0" r="0" b="0"/>
          <a:pathLst>
            <a:path>
              <a:moveTo>
                <a:pt x="532923" y="2370529"/>
              </a:moveTo>
              <a:arcTo wR="1313917" hR="1313917" stAng="7588197" swAng="1632183"/>
            </a:path>
          </a:pathLst>
        </a:custGeom>
        <a:noFill/>
        <a:ln w="9525" cap="flat" cmpd="sng" algn="ctr">
          <a:solidFill>
            <a:schemeClr val="accent3">
              <a:hueOff val="-2167403"/>
              <a:satOff val="20008"/>
              <a:lumOff val="-862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A54F5-462C-458D-9E3E-D1CBEF45F704}">
      <dsp:nvSpPr>
        <dsp:cNvPr id="0" name=""/>
        <dsp:cNvSpPr/>
      </dsp:nvSpPr>
      <dsp:spPr>
        <a:xfrm>
          <a:off x="3255403" y="1314137"/>
          <a:ext cx="1224557" cy="795962"/>
        </a:xfrm>
        <a:prstGeom prst="roundRect">
          <a:avLst/>
        </a:prstGeom>
        <a:solidFill>
          <a:schemeClr val="accent3">
            <a:hueOff val="-3251104"/>
            <a:satOff val="30012"/>
            <a:lumOff val="-1294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800" b="1" kern="1200" dirty="0"/>
            <a:t>A</a:t>
          </a:r>
          <a:endParaRPr lang="ko-KR" altLang="en-US" sz="2800" b="1" kern="1200" dirty="0"/>
        </a:p>
      </dsp:txBody>
      <dsp:txXfrm>
        <a:off x="3294259" y="1352993"/>
        <a:ext cx="1146845" cy="718250"/>
      </dsp:txXfrm>
    </dsp:sp>
    <dsp:sp modelId="{E2600399-7C0B-4EC3-A16D-3FFEE3C7B509}">
      <dsp:nvSpPr>
        <dsp:cNvPr id="0" name=""/>
        <dsp:cNvSpPr/>
      </dsp:nvSpPr>
      <dsp:spPr>
        <a:xfrm>
          <a:off x="3867682" y="398200"/>
          <a:ext cx="2627835" cy="2627835"/>
        </a:xfrm>
        <a:custGeom>
          <a:avLst/>
          <a:gdLst/>
          <a:ahLst/>
          <a:cxnLst/>
          <a:rect l="0" t="0" r="0" b="0"/>
          <a:pathLst>
            <a:path>
              <a:moveTo>
                <a:pt x="136282" y="731203"/>
              </a:moveTo>
              <a:arcTo wR="1313917" hR="1313917" stAng="12379620" swAng="1632183"/>
            </a:path>
          </a:pathLst>
        </a:custGeom>
        <a:noFill/>
        <a:ln w="9525" cap="flat" cmpd="sng" algn="ctr">
          <a:solidFill>
            <a:schemeClr val="accent3">
              <a:hueOff val="-3251104"/>
              <a:satOff val="30012"/>
              <a:lumOff val="-1294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A2E70-C645-4B6E-8D32-E1F52CEB7BC7}">
      <dsp:nvSpPr>
        <dsp:cNvPr id="0" name=""/>
        <dsp:cNvSpPr/>
      </dsp:nvSpPr>
      <dsp:spPr>
        <a:xfrm>
          <a:off x="4196797" y="849669"/>
          <a:ext cx="1969605" cy="196960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800" b="1" kern="12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판매</a:t>
          </a:r>
          <a:endParaRPr lang="en-US" altLang="ko-KR" sz="28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  <a:p>
          <a:pPr marL="0" lvl="0" indent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800" b="1" kern="12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스타일</a:t>
          </a:r>
        </a:p>
      </dsp:txBody>
      <dsp:txXfrm>
        <a:off x="4485239" y="1138111"/>
        <a:ext cx="1392721" cy="1392721"/>
      </dsp:txXfrm>
    </dsp:sp>
    <dsp:sp modelId="{C6A457DD-35B2-4716-8505-22FF71D69BE5}">
      <dsp:nvSpPr>
        <dsp:cNvPr id="0" name=""/>
        <dsp:cNvSpPr/>
      </dsp:nvSpPr>
      <dsp:spPr>
        <a:xfrm>
          <a:off x="4689198" y="60766"/>
          <a:ext cx="984802" cy="98480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200" kern="1200" dirty="0"/>
            <a:t>타협</a:t>
          </a:r>
        </a:p>
      </dsp:txBody>
      <dsp:txXfrm>
        <a:off x="4833419" y="204987"/>
        <a:ext cx="696360" cy="696360"/>
      </dsp:txXfrm>
    </dsp:sp>
    <dsp:sp modelId="{B09B560D-D387-4244-8913-CA4A89959768}">
      <dsp:nvSpPr>
        <dsp:cNvPr id="0" name=""/>
        <dsp:cNvSpPr/>
      </dsp:nvSpPr>
      <dsp:spPr>
        <a:xfrm>
          <a:off x="5907791" y="946126"/>
          <a:ext cx="984802" cy="98480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200" kern="1200" dirty="0"/>
            <a:t>양보</a:t>
          </a:r>
        </a:p>
      </dsp:txBody>
      <dsp:txXfrm>
        <a:off x="6052012" y="1090347"/>
        <a:ext cx="696360" cy="696360"/>
      </dsp:txXfrm>
    </dsp:sp>
    <dsp:sp modelId="{A60E91A4-BCB1-43C3-A02B-FD3B6BF56A31}">
      <dsp:nvSpPr>
        <dsp:cNvPr id="0" name=""/>
        <dsp:cNvSpPr/>
      </dsp:nvSpPr>
      <dsp:spPr>
        <a:xfrm>
          <a:off x="5442330" y="2378667"/>
          <a:ext cx="984802" cy="984802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200" kern="1200" dirty="0"/>
            <a:t>회피</a:t>
          </a:r>
        </a:p>
      </dsp:txBody>
      <dsp:txXfrm>
        <a:off x="5586551" y="2522888"/>
        <a:ext cx="696360" cy="696360"/>
      </dsp:txXfrm>
    </dsp:sp>
    <dsp:sp modelId="{751D6A1E-0C52-4144-B77F-439451D264E9}">
      <dsp:nvSpPr>
        <dsp:cNvPr id="0" name=""/>
        <dsp:cNvSpPr/>
      </dsp:nvSpPr>
      <dsp:spPr>
        <a:xfrm>
          <a:off x="3936067" y="2378667"/>
          <a:ext cx="984802" cy="984802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200" kern="1200" dirty="0"/>
            <a:t>강요</a:t>
          </a:r>
        </a:p>
      </dsp:txBody>
      <dsp:txXfrm>
        <a:off x="4080288" y="2522888"/>
        <a:ext cx="696360" cy="696360"/>
      </dsp:txXfrm>
    </dsp:sp>
    <dsp:sp modelId="{B4FB051C-23F0-4F96-B7C8-0C4469D74C1C}">
      <dsp:nvSpPr>
        <dsp:cNvPr id="0" name=""/>
        <dsp:cNvSpPr/>
      </dsp:nvSpPr>
      <dsp:spPr>
        <a:xfrm>
          <a:off x="3470606" y="946126"/>
          <a:ext cx="984802" cy="98480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200" kern="1200" dirty="0"/>
            <a:t>협력</a:t>
          </a:r>
        </a:p>
      </dsp:txBody>
      <dsp:txXfrm>
        <a:off x="3614827" y="1090347"/>
        <a:ext cx="696360" cy="696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60C5C-28DE-4D03-87A4-03582882AFA3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148FB-6C7E-4128-8D28-583F4AE3D8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468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09733-7FE6-43D3-96A2-37DCBB9DAFE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6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ounded Rectangle 8"/>
          <p:cNvSpPr/>
          <p:nvPr userDrawn="1"/>
        </p:nvSpPr>
        <p:spPr bwMode="grayWhite">
          <a:xfrm>
            <a:off x="1108841" y="1024755"/>
            <a:ext cx="9974318" cy="4840014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algn="ctr" latinLnBrk="0">
              <a:defRPr/>
            </a:pPr>
            <a:endParaRPr lang="en-US" kern="0">
              <a:solidFill>
                <a:sysClr val="window" lastClr="FFFFFF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5829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419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9906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967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11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7774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49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14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141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005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0436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133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0953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9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0487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955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0553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3994545-F0CA-4D97-A59F-789521D8E4C7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445976D-A0C2-4B11-8D27-CA8C8DFA5E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013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19" name="chimes.wav"/>
          </p:stSnd>
        </p:sndAc>
      </p:transition>
    </mc:Choice>
    <mc:Fallback>
      <p:transition spd="slow">
        <p:fade/>
        <p:sndAc>
          <p:stSnd>
            <p:snd r:embed="rId19" name="chimes.wav"/>
          </p:stSnd>
        </p:sndAc>
      </p:transition>
    </mc:Fallback>
  </mc:AlternateContent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판매 스킬 능력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ART </a:t>
            </a:r>
            <a:r>
              <a:rPr lang="ko-KR" altLang="en-US" dirty="0"/>
              <a:t>베이커리</a:t>
            </a:r>
          </a:p>
        </p:txBody>
      </p:sp>
    </p:spTree>
    <p:extLst>
      <p:ext uri="{BB962C8B-B14F-4D97-AF65-F5344CB8AC3E}">
        <p14:creationId xmlns:p14="http://schemas.microsoft.com/office/powerpoint/2010/main" val="1410955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맛있는 즐거움</a:t>
            </a:r>
          </a:p>
        </p:txBody>
      </p:sp>
    </p:spTree>
    <p:extLst>
      <p:ext uri="{BB962C8B-B14F-4D97-AF65-F5344CB8AC3E}">
        <p14:creationId xmlns:p14="http://schemas.microsoft.com/office/powerpoint/2010/main" val="1150940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피칸</a:t>
            </a:r>
            <a:r>
              <a:rPr lang="ko-KR" altLang="en-US" dirty="0"/>
              <a:t> </a:t>
            </a:r>
            <a:r>
              <a:rPr lang="ko-KR" altLang="en-US" dirty="0" err="1"/>
              <a:t>토피</a:t>
            </a:r>
            <a:endParaRPr lang="ko-KR" altLang="en-US" dirty="0"/>
          </a:p>
        </p:txBody>
      </p:sp>
      <p:pic>
        <p:nvPicPr>
          <p:cNvPr id="4" name="그림 3" descr="무료 사진: &lt;strong&gt;피칸&lt;/strong&gt;, 너트, 호두 - Pixabay의 무료 이미지 - 12146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2453640"/>
            <a:ext cx="2926080" cy="1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82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새 제품 판매 스킬 능력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 latinLnBrk="1"/>
            <a:r>
              <a:rPr lang="ko-KR" dirty="0"/>
              <a:t>결과를 유리하게 이끄는 능력</a:t>
            </a:r>
          </a:p>
          <a:p>
            <a:pPr lvl="0" latinLnBrk="1"/>
            <a:r>
              <a:rPr lang="ko-KR" altLang="en-US" dirty="0"/>
              <a:t>판매</a:t>
            </a:r>
            <a:r>
              <a:rPr lang="ko-KR" dirty="0"/>
              <a:t> 스킬 능력을 진단</a:t>
            </a:r>
          </a:p>
          <a:p>
            <a:pPr lvl="0" latinLnBrk="1"/>
            <a:r>
              <a:rPr lang="ko-KR" dirty="0"/>
              <a:t>문제점 파악</a:t>
            </a:r>
          </a:p>
          <a:p>
            <a:pPr lvl="0" latinLnBrk="1"/>
            <a:r>
              <a:rPr lang="ko-KR" dirty="0"/>
              <a:t>전략적 </a:t>
            </a:r>
            <a:r>
              <a:rPr lang="ko-KR" altLang="en-US" dirty="0"/>
              <a:t>판매</a:t>
            </a:r>
            <a:r>
              <a:rPr lang="ko-KR" dirty="0"/>
              <a:t> 능력 향상</a:t>
            </a:r>
          </a:p>
        </p:txBody>
      </p:sp>
      <p:sp>
        <p:nvSpPr>
          <p:cNvPr id="2" name="타원 1"/>
          <p:cNvSpPr/>
          <p:nvPr/>
        </p:nvSpPr>
        <p:spPr>
          <a:xfrm>
            <a:off x="6467301" y="1737360"/>
            <a:ext cx="2477194" cy="247719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달콤한</a:t>
            </a:r>
            <a:br>
              <a:rPr lang="en-US" altLang="ko-KR" dirty="0"/>
            </a:br>
            <a:r>
              <a:rPr lang="ko-KR" altLang="en-US" dirty="0"/>
              <a:t>감각</a:t>
            </a:r>
          </a:p>
        </p:txBody>
      </p:sp>
      <p:sp>
        <p:nvSpPr>
          <p:cNvPr id="7" name="타원 6"/>
          <p:cNvSpPr/>
          <p:nvPr/>
        </p:nvSpPr>
        <p:spPr>
          <a:xfrm>
            <a:off x="7705898" y="2975957"/>
            <a:ext cx="2477194" cy="247719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맛있는</a:t>
            </a:r>
            <a:br>
              <a:rPr lang="en-US" altLang="ko-KR" dirty="0"/>
            </a:br>
            <a:r>
              <a:rPr lang="ko-KR" altLang="en-US" dirty="0"/>
              <a:t>즐거움</a:t>
            </a:r>
          </a:p>
        </p:txBody>
      </p:sp>
    </p:spTree>
    <p:extLst>
      <p:ext uri="{BB962C8B-B14F-4D97-AF65-F5344CB8AC3E}">
        <p14:creationId xmlns:p14="http://schemas.microsoft.com/office/powerpoint/2010/main" val="10000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판매의 중요성</a:t>
            </a:r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7351967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9997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판매 사이클</a:t>
            </a: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900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판매 스타일</a:t>
            </a:r>
          </a:p>
        </p:txBody>
      </p:sp>
      <p:graphicFrame>
        <p:nvGraphicFramePr>
          <p:cNvPr id="5" name="내용 개체 틀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11760800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197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Win-Win </a:t>
            </a:r>
            <a:r>
              <a:rPr lang="ko-KR" altLang="en-US" dirty="0"/>
              <a:t>판매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lvl="0" latinLnBrk="1"/>
            <a:r>
              <a:rPr lang="ko-KR" altLang="en-US" spc="-150" dirty="0"/>
              <a:t>판매</a:t>
            </a:r>
            <a:r>
              <a:rPr lang="ko-KR" spc="-150" dirty="0"/>
              <a:t> 당사자 모두가 </a:t>
            </a:r>
            <a:r>
              <a:rPr lang="ko-KR" altLang="en-US" spc="-150" dirty="0"/>
              <a:t>판매</a:t>
            </a:r>
            <a:r>
              <a:rPr lang="ko-KR" spc="-150" dirty="0"/>
              <a:t> 결과에 만족</a:t>
            </a:r>
          </a:p>
          <a:p>
            <a:pPr lvl="0" latinLnBrk="1"/>
            <a:r>
              <a:rPr lang="ko-KR" dirty="0"/>
              <a:t>공동의 이익 추가</a:t>
            </a:r>
          </a:p>
          <a:p>
            <a:pPr lvl="0" latinLnBrk="1"/>
            <a:r>
              <a:rPr lang="ko-KR" dirty="0"/>
              <a:t>이익 공유</a:t>
            </a:r>
          </a:p>
          <a:p>
            <a:pPr lvl="0" latinLnBrk="1"/>
            <a:r>
              <a:rPr lang="ko-KR" spc="-150" dirty="0"/>
              <a:t>우호적인 관계 지속</a:t>
            </a:r>
          </a:p>
          <a:p>
            <a:pPr lvl="0" latinLnBrk="1"/>
            <a:r>
              <a:rPr lang="ko-KR" dirty="0"/>
              <a:t>이해관계에 초점</a:t>
            </a:r>
          </a:p>
          <a:p>
            <a:pPr lvl="0" latinLnBrk="1"/>
            <a:r>
              <a:rPr lang="ko-KR" dirty="0"/>
              <a:t>수용 가능한 옵션 제공</a:t>
            </a:r>
          </a:p>
          <a:p>
            <a:pPr lvl="0" latinLnBrk="1"/>
            <a:r>
              <a:rPr lang="ko-KR" dirty="0"/>
              <a:t>공평한 기준 설정</a:t>
            </a:r>
          </a:p>
          <a:p>
            <a:pPr lvl="0" latinLnBrk="1"/>
            <a:r>
              <a:rPr lang="ko-KR" spc="-150" dirty="0"/>
              <a:t>상호 최적 안 확인</a:t>
            </a:r>
          </a:p>
        </p:txBody>
      </p:sp>
    </p:spTree>
    <p:extLst>
      <p:ext uri="{BB962C8B-B14F-4D97-AF65-F5344CB8AC3E}">
        <p14:creationId xmlns:p14="http://schemas.microsoft.com/office/powerpoint/2010/main" val="412708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고객 분석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주연령대</a:t>
            </a:r>
            <a:endParaRPr lang="en-US" altLang="ko-KR" dirty="0"/>
          </a:p>
          <a:p>
            <a:pPr lvl="1"/>
            <a:r>
              <a:rPr lang="en-US" altLang="ko-KR" dirty="0"/>
              <a:t>15~35</a:t>
            </a:r>
            <a:r>
              <a:rPr lang="ko-KR" altLang="en-US" dirty="0"/>
              <a:t>세</a:t>
            </a:r>
            <a:endParaRPr lang="en-US" altLang="ko-KR" dirty="0"/>
          </a:p>
          <a:p>
            <a:r>
              <a:rPr lang="ko-KR" altLang="en-US" dirty="0"/>
              <a:t>개성적</a:t>
            </a:r>
            <a:r>
              <a:rPr lang="en-US" altLang="ko-KR" dirty="0"/>
              <a:t>/</a:t>
            </a:r>
            <a:r>
              <a:rPr lang="ko-KR" altLang="en-US" dirty="0"/>
              <a:t>모방적</a:t>
            </a:r>
          </a:p>
          <a:p>
            <a:pPr lvl="1"/>
            <a:r>
              <a:rPr lang="en-US" altLang="ko-KR" dirty="0"/>
              <a:t>NEW FAMILY STYLE</a:t>
            </a:r>
          </a:p>
          <a:p>
            <a:pPr lvl="1"/>
            <a:r>
              <a:rPr lang="ko-KR" altLang="en-US" dirty="0"/>
              <a:t>자신만의 개성과 기호식을 즐김</a:t>
            </a:r>
            <a:endParaRPr lang="en-US" altLang="ko-KR" dirty="0"/>
          </a:p>
          <a:p>
            <a:r>
              <a:rPr lang="ko-KR" altLang="en-US" dirty="0" err="1"/>
              <a:t>알뜰형</a:t>
            </a:r>
            <a:endParaRPr lang="ko-KR" altLang="en-US" dirty="0"/>
          </a:p>
          <a:p>
            <a:pPr lvl="1"/>
            <a:r>
              <a:rPr lang="ko-KR" altLang="en-US" dirty="0" err="1"/>
              <a:t>절약적인</a:t>
            </a:r>
            <a:r>
              <a:rPr lang="ko-KR" altLang="en-US" dirty="0"/>
              <a:t> 소비 행태로의 변화</a:t>
            </a:r>
          </a:p>
        </p:txBody>
      </p:sp>
    </p:spTree>
    <p:extLst>
      <p:ext uri="{BB962C8B-B14F-4D97-AF65-F5344CB8AC3E}">
        <p14:creationId xmlns:p14="http://schemas.microsoft.com/office/powerpoint/2010/main" val="1656630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모카</a:t>
            </a:r>
            <a:r>
              <a:rPr lang="ko-KR" altLang="en-US" dirty="0"/>
              <a:t> 에스프레소</a:t>
            </a:r>
          </a:p>
        </p:txBody>
      </p:sp>
      <p:pic>
        <p:nvPicPr>
          <p:cNvPr id="3" name="그림 2" descr="무료 일러스트: &lt;strong&gt;커피&lt;/strong&gt; 잔, &lt;strong&gt;커피&lt;/strong&gt;, 머리, &lt;strong&gt;커피&lt;/strong&gt; 한잔 - Pixabay의 무료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154" y="1817588"/>
            <a:ext cx="5325700" cy="410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9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웨딩 원더풀</a:t>
            </a:r>
          </a:p>
        </p:txBody>
      </p:sp>
      <p:pic>
        <p:nvPicPr>
          <p:cNvPr id="4" name="내용 개체 틀 3" descr="쓸쓸하고 아름답고 격렬하고 황홀한 나의 이야기 :: 과일 ...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175" y="2366963"/>
            <a:ext cx="4565649" cy="3424237"/>
          </a:xfrm>
        </p:spPr>
      </p:pic>
    </p:spTree>
    <p:extLst>
      <p:ext uri="{BB962C8B-B14F-4D97-AF65-F5344CB8AC3E}">
        <p14:creationId xmlns:p14="http://schemas.microsoft.com/office/powerpoint/2010/main" val="2922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prism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extLst mod="1">
    <p:ext uri="{E180D4A7-C9FB-4DFB-919C-405C955672EB}">
      <p14:showEvtLst xmlns:p14="http://schemas.microsoft.com/office/powerpoint/2010/main">
        <p14:playEvt time="4" objId="6"/>
        <p14:stopEvt time="77" objId="6"/>
      </p14:showEvtLst>
    </p:ext>
  </p:extLst>
</p:sld>
</file>

<file path=ppt/theme/theme1.xml><?xml version="1.0" encoding="utf-8"?>
<a:theme xmlns:a="http://schemas.openxmlformats.org/drawingml/2006/main" name="물방울">
  <a:themeElements>
    <a:clrScheme name="물방울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물방울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물방울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TM04033925[[fn=물방울]]</Template>
  <TotalTime>36</TotalTime>
  <Words>114</Words>
  <Application>Microsoft Office PowerPoint</Application>
  <PresentationFormat>와이드스크린</PresentationFormat>
  <Paragraphs>48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맑은 고딕</vt:lpstr>
      <vt:lpstr>Arial</vt:lpstr>
      <vt:lpstr>Corbel</vt:lpstr>
      <vt:lpstr>Tw Cen MT</vt:lpstr>
      <vt:lpstr>물방울</vt:lpstr>
      <vt:lpstr>판매 스킬 능력</vt:lpstr>
      <vt:lpstr>새 제품 판매 스킬 능력</vt:lpstr>
      <vt:lpstr>판매의 중요성</vt:lpstr>
      <vt:lpstr>판매 사이클</vt:lpstr>
      <vt:lpstr>판매 스타일</vt:lpstr>
      <vt:lpstr>Win-Win 판매</vt:lpstr>
      <vt:lpstr>고객 분석</vt:lpstr>
      <vt:lpstr>모카 에스프레소</vt:lpstr>
      <vt:lpstr>웨딩 원더풀</vt:lpstr>
      <vt:lpstr>맛있는 즐거움</vt:lpstr>
      <vt:lpstr>피칸 토피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협상 스킬 능력</dc:title>
  <dc:creator>이승희</dc:creator>
  <cp:lastModifiedBy>K-00</cp:lastModifiedBy>
  <cp:revision>13</cp:revision>
  <dcterms:created xsi:type="dcterms:W3CDTF">2017-05-27T17:19:39Z</dcterms:created>
  <dcterms:modified xsi:type="dcterms:W3CDTF">2018-06-15T12:02:43Z</dcterms:modified>
</cp:coreProperties>
</file>